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a84f14813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63cedc2884829"/>
  </p:sldMasterIdLst>
  <p:sldIdLst>
    <p:sldId xmlns:r="http://schemas.openxmlformats.org/officeDocument/2006/relationships" id="256" r:id="R596f6ef013a64ff0"/>
    <p:sldId xmlns:r="http://schemas.openxmlformats.org/officeDocument/2006/relationships" id="257" r:id="Re1c47f07ec574125"/>
    <p:sldId xmlns:r="http://schemas.openxmlformats.org/officeDocument/2006/relationships" id="258" r:id="Rc629d02425e0442a"/>
    <p:sldId xmlns:r="http://schemas.openxmlformats.org/officeDocument/2006/relationships" id="259" r:id="Rc5c6452abea54783"/>
    <p:sldId xmlns:r="http://schemas.openxmlformats.org/officeDocument/2006/relationships" id="260" r:id="Raac1d5c030ff4882"/>
    <p:sldId xmlns:r="http://schemas.openxmlformats.org/officeDocument/2006/relationships" id="261" r:id="R828f7170671040c1"/>
    <p:sldId xmlns:r="http://schemas.openxmlformats.org/officeDocument/2006/relationships" id="262" r:id="R5b62fce71557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63cedc2884829" /><Relationship Type="http://schemas.openxmlformats.org/officeDocument/2006/relationships/slide" Target="/ppt/slides/slide1.xml" Id="R596f6ef013a64ff0" /><Relationship Type="http://schemas.openxmlformats.org/officeDocument/2006/relationships/slide" Target="/ppt/slides/slide2.xml" Id="Re1c47f07ec574125" /><Relationship Type="http://schemas.openxmlformats.org/officeDocument/2006/relationships/slide" Target="/ppt/slides/slide3.xml" Id="Rc629d02425e0442a" /><Relationship Type="http://schemas.openxmlformats.org/officeDocument/2006/relationships/slide" Target="/ppt/slides/slide4.xml" Id="Rc5c6452abea54783" /><Relationship Type="http://schemas.openxmlformats.org/officeDocument/2006/relationships/slide" Target="/ppt/slides/slide5.xml" Id="Raac1d5c030ff4882" /><Relationship Type="http://schemas.openxmlformats.org/officeDocument/2006/relationships/slide" Target="/ppt/slides/slide6.xml" Id="R828f7170671040c1" /><Relationship Type="http://schemas.openxmlformats.org/officeDocument/2006/relationships/slide" Target="/ppt/slides/slide7.xml" Id="R5b62fce71557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3dadec4ad41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a0973481544d2" /><Relationship Type="http://schemas.openxmlformats.org/officeDocument/2006/relationships/theme" Target="/ppt/slideMasters/theme/theme1.xml" Id="R493281a884ab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a09734815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e022af693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d95c886e0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40645ce63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8ae885af1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5b160e3cc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f231dbd6446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957ad697e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SANDNES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31 210 820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1 273 343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10 373 845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