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950549ebb54a1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8c8f06cb274403"/>
  </p:sldMasterIdLst>
  <p:sldIdLst>
    <p:sldId xmlns:r="http://schemas.openxmlformats.org/officeDocument/2006/relationships" id="256" r:id="R52c3c6a6fa914af6"/>
    <p:sldId xmlns:r="http://schemas.openxmlformats.org/officeDocument/2006/relationships" id="257" r:id="R660b9ab0857445ef"/>
    <p:sldId xmlns:r="http://schemas.openxmlformats.org/officeDocument/2006/relationships" id="258" r:id="R5315794637de4bd8"/>
    <p:sldId xmlns:r="http://schemas.openxmlformats.org/officeDocument/2006/relationships" id="259" r:id="Re6aa3506c4e14adc"/>
    <p:sldId xmlns:r="http://schemas.openxmlformats.org/officeDocument/2006/relationships" id="260" r:id="R30a044ee44564d0f"/>
    <p:sldId xmlns:r="http://schemas.openxmlformats.org/officeDocument/2006/relationships" id="261" r:id="R7daa9ee848fa49ff"/>
    <p:sldId xmlns:r="http://schemas.openxmlformats.org/officeDocument/2006/relationships" id="262" r:id="R101de7d7683242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8c8f06cb274403" /><Relationship Type="http://schemas.openxmlformats.org/officeDocument/2006/relationships/slide" Target="/ppt/slides/slide1.xml" Id="R52c3c6a6fa914af6" /><Relationship Type="http://schemas.openxmlformats.org/officeDocument/2006/relationships/slide" Target="/ppt/slides/slide2.xml" Id="R660b9ab0857445ef" /><Relationship Type="http://schemas.openxmlformats.org/officeDocument/2006/relationships/slide" Target="/ppt/slides/slide3.xml" Id="R5315794637de4bd8" /><Relationship Type="http://schemas.openxmlformats.org/officeDocument/2006/relationships/slide" Target="/ppt/slides/slide4.xml" Id="Re6aa3506c4e14adc" /><Relationship Type="http://schemas.openxmlformats.org/officeDocument/2006/relationships/slide" Target="/ppt/slides/slide5.xml" Id="R30a044ee44564d0f" /><Relationship Type="http://schemas.openxmlformats.org/officeDocument/2006/relationships/slide" Target="/ppt/slides/slide6.xml" Id="R7daa9ee848fa49ff" /><Relationship Type="http://schemas.openxmlformats.org/officeDocument/2006/relationships/slide" Target="/ppt/slides/slide7.xml" Id="R101de7d7683242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d1d0eda0e84e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7b5f4f04424ffc" /><Relationship Type="http://schemas.openxmlformats.org/officeDocument/2006/relationships/theme" Target="/ppt/slideMasters/theme/theme1.xml" Id="Rb0e1d5f14ada47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b7b5f4f04424f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40f2b6bbc42b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828c2af384e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482d4eac143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5f4f8997074f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ebb9e422c4b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78755a3d742c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47bb3b336b47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LYTIC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LYTIC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−7 766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−13 558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264 650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KRISTIAN BREDVEI EIKENÆS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Kristian B. Eikenæs, Schønings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922 723 702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LYTIC AS</a:t>
            </a:r>
          </a:p>
        </p:txBody>
      </p:sp>
    </p:spTree>
  </p:cSld>
  <p:clrMapOvr>
    <a:masterClrMapping xmlns:a="http://schemas.openxmlformats.org/drawingml/2006/main"/>
  </p:clrMapOvr>
</p:sld>
</file>