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fc93eb257c49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49382f25b74932"/>
  </p:sldMasterIdLst>
  <p:sldIdLst>
    <p:sldId xmlns:r="http://schemas.openxmlformats.org/officeDocument/2006/relationships" id="256" r:id="Rc3f98391c1f44e7b"/>
    <p:sldId xmlns:r="http://schemas.openxmlformats.org/officeDocument/2006/relationships" id="257" r:id="R5144cc53afd64c15"/>
    <p:sldId xmlns:r="http://schemas.openxmlformats.org/officeDocument/2006/relationships" id="258" r:id="R40a425e1af774b01"/>
    <p:sldId xmlns:r="http://schemas.openxmlformats.org/officeDocument/2006/relationships" id="259" r:id="Rd5c57966c55e48ce"/>
    <p:sldId xmlns:r="http://schemas.openxmlformats.org/officeDocument/2006/relationships" id="260" r:id="Rd63bd4d43e514b47"/>
    <p:sldId xmlns:r="http://schemas.openxmlformats.org/officeDocument/2006/relationships" id="261" r:id="Re0345a7bf8624619"/>
    <p:sldId xmlns:r="http://schemas.openxmlformats.org/officeDocument/2006/relationships" id="262" r:id="Rf5ea8cdd833d48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49382f25b74932" /><Relationship Type="http://schemas.openxmlformats.org/officeDocument/2006/relationships/slide" Target="/ppt/slides/slide1.xml" Id="Rc3f98391c1f44e7b" /><Relationship Type="http://schemas.openxmlformats.org/officeDocument/2006/relationships/slide" Target="/ppt/slides/slide2.xml" Id="R5144cc53afd64c15" /><Relationship Type="http://schemas.openxmlformats.org/officeDocument/2006/relationships/slide" Target="/ppt/slides/slide3.xml" Id="R40a425e1af774b01" /><Relationship Type="http://schemas.openxmlformats.org/officeDocument/2006/relationships/slide" Target="/ppt/slides/slide4.xml" Id="Rd5c57966c55e48ce" /><Relationship Type="http://schemas.openxmlformats.org/officeDocument/2006/relationships/slide" Target="/ppt/slides/slide5.xml" Id="Rd63bd4d43e514b47" /><Relationship Type="http://schemas.openxmlformats.org/officeDocument/2006/relationships/slide" Target="/ppt/slides/slide6.xml" Id="Re0345a7bf8624619" /><Relationship Type="http://schemas.openxmlformats.org/officeDocument/2006/relationships/slide" Target="/ppt/slides/slide7.xml" Id="Rf5ea8cdd833d48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83cbed863f48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5ff76b5c24c33" /><Relationship Type="http://schemas.openxmlformats.org/officeDocument/2006/relationships/theme" Target="/ppt/slideMasters/theme/theme1.xml" Id="Rc47d927d74994d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45ff76b5c24c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1c0535c2c4d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231df37ab4f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cd673ca014c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54501875d47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52c52ecf949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82fa141a741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0c8dc7e1b4e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LAAGEN DAMPSKIBSSELSKAB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LAAGEN DAMPSKIBSSELSKAB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LAAGEN DAMPSKIBSSELSKAB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LAAGEN DAMPSKIBSSELSKAB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LAAGEN DAMPSKIBSSELSKAB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LAAGEN DAMPSKIBSSELSKAB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2 688 189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2 541 306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2 337 633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3 544 252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6 763 883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LAAGEN DAMPSKIBSSELSKAB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URDAL BAKKE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LAAGEN DAMPSKIBSSELSKAB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Morten Urdal Bakke, Munsters 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3610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922 747 768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LAAGEN DAMPSKIBSSELSKAB AS</a:t>
            </a:r>
          </a:p>
        </p:txBody>
      </p:sp>
    </p:spTree>
  </p:cSld>
  <p:clrMapOvr>
    <a:masterClrMapping xmlns:a="http://schemas.openxmlformats.org/drawingml/2006/main"/>
  </p:clrMapOvr>
</p:sld>
</file>