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14c0df2540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1507c06c1b4d53"/>
  </p:sldMasterIdLst>
  <p:sldIdLst>
    <p:sldId xmlns:r="http://schemas.openxmlformats.org/officeDocument/2006/relationships" id="256" r:id="R09894d3df228440a"/>
    <p:sldId xmlns:r="http://schemas.openxmlformats.org/officeDocument/2006/relationships" id="257" r:id="Ra5d5bdbe74be4a46"/>
    <p:sldId xmlns:r="http://schemas.openxmlformats.org/officeDocument/2006/relationships" id="258" r:id="Rdf6c5239a9664f87"/>
    <p:sldId xmlns:r="http://schemas.openxmlformats.org/officeDocument/2006/relationships" id="259" r:id="Rd701849cd3b84afd"/>
    <p:sldId xmlns:r="http://schemas.openxmlformats.org/officeDocument/2006/relationships" id="260" r:id="R2ee145479ed04fe7"/>
    <p:sldId xmlns:r="http://schemas.openxmlformats.org/officeDocument/2006/relationships" id="261" r:id="R8424d63ef7dd47cd"/>
    <p:sldId xmlns:r="http://schemas.openxmlformats.org/officeDocument/2006/relationships" id="262" r:id="R3de1ee494de2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507c06c1b4d53" /><Relationship Type="http://schemas.openxmlformats.org/officeDocument/2006/relationships/slide" Target="/ppt/slides/slide1.xml" Id="R09894d3df228440a" /><Relationship Type="http://schemas.openxmlformats.org/officeDocument/2006/relationships/slide" Target="/ppt/slides/slide2.xml" Id="Ra5d5bdbe74be4a46" /><Relationship Type="http://schemas.openxmlformats.org/officeDocument/2006/relationships/slide" Target="/ppt/slides/slide3.xml" Id="Rdf6c5239a9664f87" /><Relationship Type="http://schemas.openxmlformats.org/officeDocument/2006/relationships/slide" Target="/ppt/slides/slide4.xml" Id="Rd701849cd3b84afd" /><Relationship Type="http://schemas.openxmlformats.org/officeDocument/2006/relationships/slide" Target="/ppt/slides/slide5.xml" Id="R2ee145479ed04fe7" /><Relationship Type="http://schemas.openxmlformats.org/officeDocument/2006/relationships/slide" Target="/ppt/slides/slide6.xml" Id="R8424d63ef7dd47cd" /><Relationship Type="http://schemas.openxmlformats.org/officeDocument/2006/relationships/slide" Target="/ppt/slides/slide7.xml" Id="R3de1ee494de2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de323ea894e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2e7cace464819" /><Relationship Type="http://schemas.openxmlformats.org/officeDocument/2006/relationships/theme" Target="/ppt/slideMasters/theme/theme1.xml" Id="R5c91ddef6759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2e7cace4648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18f6fae934f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85284f31647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b9bfbfe82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0bd9f427341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91707a3c244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cc257c1b44d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78a1808794e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 LUDVIGSEN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239 880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476 757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Ludvig Lund, Nordahl Griegs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922 750 025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 LUDVIGSEN HOLDING AS</a:t>
            </a:r>
          </a:p>
        </p:txBody>
      </p:sp>
    </p:spTree>
  </p:cSld>
  <p:clrMapOvr>
    <a:masterClrMapping xmlns:a="http://schemas.openxmlformats.org/drawingml/2006/main"/>
  </p:clrMapOvr>
</p:sld>
</file>