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6eec8a5b8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917f7ca684db8"/>
  </p:sldMasterIdLst>
  <p:sldIdLst>
    <p:sldId xmlns:r="http://schemas.openxmlformats.org/officeDocument/2006/relationships" id="256" r:id="R38c2289d01674782"/>
    <p:sldId xmlns:r="http://schemas.openxmlformats.org/officeDocument/2006/relationships" id="257" r:id="Ra63931dd4e32457d"/>
    <p:sldId xmlns:r="http://schemas.openxmlformats.org/officeDocument/2006/relationships" id="258" r:id="R57f69294e4e64737"/>
    <p:sldId xmlns:r="http://schemas.openxmlformats.org/officeDocument/2006/relationships" id="259" r:id="R7430551febd64bb0"/>
    <p:sldId xmlns:r="http://schemas.openxmlformats.org/officeDocument/2006/relationships" id="260" r:id="R70b135689b1140c8"/>
    <p:sldId xmlns:r="http://schemas.openxmlformats.org/officeDocument/2006/relationships" id="261" r:id="R5cae3f46060f4dfd"/>
    <p:sldId xmlns:r="http://schemas.openxmlformats.org/officeDocument/2006/relationships" id="262" r:id="Ra974719455d2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917f7ca684db8" /><Relationship Type="http://schemas.openxmlformats.org/officeDocument/2006/relationships/slide" Target="/ppt/slides/slide1.xml" Id="R38c2289d01674782" /><Relationship Type="http://schemas.openxmlformats.org/officeDocument/2006/relationships/slide" Target="/ppt/slides/slide2.xml" Id="Ra63931dd4e32457d" /><Relationship Type="http://schemas.openxmlformats.org/officeDocument/2006/relationships/slide" Target="/ppt/slides/slide3.xml" Id="R57f69294e4e64737" /><Relationship Type="http://schemas.openxmlformats.org/officeDocument/2006/relationships/slide" Target="/ppt/slides/slide4.xml" Id="R7430551febd64bb0" /><Relationship Type="http://schemas.openxmlformats.org/officeDocument/2006/relationships/slide" Target="/ppt/slides/slide5.xml" Id="R70b135689b1140c8" /><Relationship Type="http://schemas.openxmlformats.org/officeDocument/2006/relationships/slide" Target="/ppt/slides/slide6.xml" Id="R5cae3f46060f4dfd" /><Relationship Type="http://schemas.openxmlformats.org/officeDocument/2006/relationships/slide" Target="/ppt/slides/slide7.xml" Id="Ra974719455d2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6d0e08a5e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50cbca1e430a" /><Relationship Type="http://schemas.openxmlformats.org/officeDocument/2006/relationships/theme" Target="/ppt/slideMasters/theme/theme1.xml" Id="R336012b6ad3c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950cbca1e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17fe52be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9f79c717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ac9bde99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e3e36003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9c9496cb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767bf03d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1e54e85b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19 395 818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OVE HETLEVIK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Fanavollen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