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0b0bd7585a54df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b51d12d2c1f49f3"/>
  </p:sldMasterIdLst>
  <p:sldIdLst>
    <p:sldId xmlns:r="http://schemas.openxmlformats.org/officeDocument/2006/relationships" id="256" r:id="Rb958b1948aea4dcf"/>
    <p:sldId xmlns:r="http://schemas.openxmlformats.org/officeDocument/2006/relationships" id="257" r:id="R6490de75850449f5"/>
    <p:sldId xmlns:r="http://schemas.openxmlformats.org/officeDocument/2006/relationships" id="258" r:id="Rd997a5a0942343bd"/>
    <p:sldId xmlns:r="http://schemas.openxmlformats.org/officeDocument/2006/relationships" id="259" r:id="Rff94feb358e346a9"/>
    <p:sldId xmlns:r="http://schemas.openxmlformats.org/officeDocument/2006/relationships" id="260" r:id="Rd4d5c2770c2d4c04"/>
    <p:sldId xmlns:r="http://schemas.openxmlformats.org/officeDocument/2006/relationships" id="261" r:id="R8cb60d139a8b4fce"/>
    <p:sldId xmlns:r="http://schemas.openxmlformats.org/officeDocument/2006/relationships" id="262" r:id="Rd6ada1f74059494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51d12d2c1f49f3" /><Relationship Type="http://schemas.openxmlformats.org/officeDocument/2006/relationships/slide" Target="/ppt/slides/slide1.xml" Id="Rb958b1948aea4dcf" /><Relationship Type="http://schemas.openxmlformats.org/officeDocument/2006/relationships/slide" Target="/ppt/slides/slide2.xml" Id="R6490de75850449f5" /><Relationship Type="http://schemas.openxmlformats.org/officeDocument/2006/relationships/slide" Target="/ppt/slides/slide3.xml" Id="Rd997a5a0942343bd" /><Relationship Type="http://schemas.openxmlformats.org/officeDocument/2006/relationships/slide" Target="/ppt/slides/slide4.xml" Id="Rff94feb358e346a9" /><Relationship Type="http://schemas.openxmlformats.org/officeDocument/2006/relationships/slide" Target="/ppt/slides/slide5.xml" Id="Rd4d5c2770c2d4c04" /><Relationship Type="http://schemas.openxmlformats.org/officeDocument/2006/relationships/slide" Target="/ppt/slides/slide6.xml" Id="R8cb60d139a8b4fce" /><Relationship Type="http://schemas.openxmlformats.org/officeDocument/2006/relationships/slide" Target="/ppt/slides/slide7.xml" Id="Rd6ada1f74059494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9230e06f4646f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49f6239477457b" /><Relationship Type="http://schemas.openxmlformats.org/officeDocument/2006/relationships/theme" Target="/ppt/slideMasters/theme/theme1.xml" Id="Rfc7b276b25e3462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c49f6239477457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69f771d16741b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b5b8f48a54406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ef642d6bc841e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4ce1b4258042a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3bf7d0569c467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da02532ed3434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e10cad24a741d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IB REGNSKAPSTJENESTER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IB REGNSKAPSTJENESTER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IB REGNSKAPSTJENESTER AS ble etablert [år] og holder til i Høvik.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IB REGNSKAPSTJENESTER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IB REGNSKAPSTJENESTER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IB REGNSKAPSTJENESTER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4 510 661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107 413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82 639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32 639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923 932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IB REGNSKAPSTJENESTER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INGER-LISE KOLSTAD BALK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IB REGNSKAPSTJENESTER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Veritasveien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1363 Høvik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922 789 916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IB REGNSKAPSTJENESTER AS</a:t>
            </a:r>
          </a:p>
        </p:txBody>
      </p:sp>
    </p:spTree>
  </p:cSld>
  <p:clrMapOvr>
    <a:masterClrMapping xmlns:a="http://schemas.openxmlformats.org/drawingml/2006/main"/>
  </p:clrMapOvr>
</p:sld>
</file>