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85af6c33c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d12887e7b4e33"/>
  </p:sldMasterIdLst>
  <p:sldIdLst>
    <p:sldId xmlns:r="http://schemas.openxmlformats.org/officeDocument/2006/relationships" id="256" r:id="Rb407216ca7b74564"/>
    <p:sldId xmlns:r="http://schemas.openxmlformats.org/officeDocument/2006/relationships" id="257" r:id="R8142e23fda5041f8"/>
    <p:sldId xmlns:r="http://schemas.openxmlformats.org/officeDocument/2006/relationships" id="258" r:id="R01d35fbb29c246e2"/>
    <p:sldId xmlns:r="http://schemas.openxmlformats.org/officeDocument/2006/relationships" id="259" r:id="R6a30d32e52624448"/>
    <p:sldId xmlns:r="http://schemas.openxmlformats.org/officeDocument/2006/relationships" id="260" r:id="R9472a628438e4026"/>
    <p:sldId xmlns:r="http://schemas.openxmlformats.org/officeDocument/2006/relationships" id="261" r:id="Rdc3d1f335ca14400"/>
    <p:sldId xmlns:r="http://schemas.openxmlformats.org/officeDocument/2006/relationships" id="262" r:id="Rfde1001b5b17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d12887e7b4e33" /><Relationship Type="http://schemas.openxmlformats.org/officeDocument/2006/relationships/slide" Target="/ppt/slides/slide1.xml" Id="Rb407216ca7b74564" /><Relationship Type="http://schemas.openxmlformats.org/officeDocument/2006/relationships/slide" Target="/ppt/slides/slide2.xml" Id="R8142e23fda5041f8" /><Relationship Type="http://schemas.openxmlformats.org/officeDocument/2006/relationships/slide" Target="/ppt/slides/slide3.xml" Id="R01d35fbb29c246e2" /><Relationship Type="http://schemas.openxmlformats.org/officeDocument/2006/relationships/slide" Target="/ppt/slides/slide4.xml" Id="R6a30d32e52624448" /><Relationship Type="http://schemas.openxmlformats.org/officeDocument/2006/relationships/slide" Target="/ppt/slides/slide5.xml" Id="R9472a628438e4026" /><Relationship Type="http://schemas.openxmlformats.org/officeDocument/2006/relationships/slide" Target="/ppt/slides/slide6.xml" Id="Rdc3d1f335ca14400" /><Relationship Type="http://schemas.openxmlformats.org/officeDocument/2006/relationships/slide" Target="/ppt/slides/slide7.xml" Id="Rfde1001b5b17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24efaddf0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e0d18e014482b" /><Relationship Type="http://schemas.openxmlformats.org/officeDocument/2006/relationships/theme" Target="/ppt/slideMasters/theme/theme1.xml" Id="R7998fa4d7249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e0d18e01448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8d88656e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b39b65a75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9cdd8da86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c3083e9a4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0f9c5b692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2c6e236d5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7086bca5a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PARTNER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PARTNER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46 820 604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AAKER SØLVI LØBØ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AUSTENÅ ELLEN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HADLER CHRISTIAN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HØIJORD FREDRIK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NILS FRODE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STENHAMAR AKSEL BØE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