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2dac75b3f841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2a5cdba4334825"/>
  </p:sldMasterIdLst>
  <p:sldIdLst>
    <p:sldId xmlns:r="http://schemas.openxmlformats.org/officeDocument/2006/relationships" id="256" r:id="R0862e900584e407b"/>
    <p:sldId xmlns:r="http://schemas.openxmlformats.org/officeDocument/2006/relationships" id="257" r:id="R617964f0233f4f5a"/>
    <p:sldId xmlns:r="http://schemas.openxmlformats.org/officeDocument/2006/relationships" id="258" r:id="Rb1bae2bf56f84410"/>
    <p:sldId xmlns:r="http://schemas.openxmlformats.org/officeDocument/2006/relationships" id="259" r:id="Rb98eb0fbcef348e6"/>
    <p:sldId xmlns:r="http://schemas.openxmlformats.org/officeDocument/2006/relationships" id="260" r:id="Rc46a43194f824bf4"/>
    <p:sldId xmlns:r="http://schemas.openxmlformats.org/officeDocument/2006/relationships" id="261" r:id="R20419f59c9ad4702"/>
    <p:sldId xmlns:r="http://schemas.openxmlformats.org/officeDocument/2006/relationships" id="262" r:id="Rd3559b00bcfb45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2a5cdba4334825" /><Relationship Type="http://schemas.openxmlformats.org/officeDocument/2006/relationships/slide" Target="/ppt/slides/slide1.xml" Id="R0862e900584e407b" /><Relationship Type="http://schemas.openxmlformats.org/officeDocument/2006/relationships/slide" Target="/ppt/slides/slide2.xml" Id="R617964f0233f4f5a" /><Relationship Type="http://schemas.openxmlformats.org/officeDocument/2006/relationships/slide" Target="/ppt/slides/slide3.xml" Id="Rb1bae2bf56f84410" /><Relationship Type="http://schemas.openxmlformats.org/officeDocument/2006/relationships/slide" Target="/ppt/slides/slide4.xml" Id="Rb98eb0fbcef348e6" /><Relationship Type="http://schemas.openxmlformats.org/officeDocument/2006/relationships/slide" Target="/ppt/slides/slide5.xml" Id="Rc46a43194f824bf4" /><Relationship Type="http://schemas.openxmlformats.org/officeDocument/2006/relationships/slide" Target="/ppt/slides/slide6.xml" Id="R20419f59c9ad4702" /><Relationship Type="http://schemas.openxmlformats.org/officeDocument/2006/relationships/slide" Target="/ppt/slides/slide7.xml" Id="Rd3559b00bcfb45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e070c484c43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314f40b264399" /><Relationship Type="http://schemas.openxmlformats.org/officeDocument/2006/relationships/theme" Target="/ppt/slideMasters/theme/theme1.xml" Id="Ra81b20ad01bc45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0314f40b2643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3ebe30dac48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b894026c245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3f4b2c19e4a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5d5426ab14a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e2808b44149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5007438eb4a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f9b60af4a4c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 INVEST AS ble etablert [år] og holder til i Kolsås.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24 806 769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26 348 423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ABRAHAMSEN NINA C RUGAAS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Blekksoppgrenda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1352 Kolsås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922 844 623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