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d20d2dacf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93678ec864fe5"/>
  </p:sldMasterIdLst>
  <p:sldIdLst>
    <p:sldId xmlns:r="http://schemas.openxmlformats.org/officeDocument/2006/relationships" id="256" r:id="R7e6921046a5e4d04"/>
    <p:sldId xmlns:r="http://schemas.openxmlformats.org/officeDocument/2006/relationships" id="257" r:id="R55d62e1660914bef"/>
    <p:sldId xmlns:r="http://schemas.openxmlformats.org/officeDocument/2006/relationships" id="258" r:id="Rd4a1cfc51bd44b07"/>
    <p:sldId xmlns:r="http://schemas.openxmlformats.org/officeDocument/2006/relationships" id="259" r:id="Rf96727cac0f845fb"/>
    <p:sldId xmlns:r="http://schemas.openxmlformats.org/officeDocument/2006/relationships" id="260" r:id="R08281cf3bb5f475d"/>
    <p:sldId xmlns:r="http://schemas.openxmlformats.org/officeDocument/2006/relationships" id="261" r:id="Ra08045af1c92428e"/>
    <p:sldId xmlns:r="http://schemas.openxmlformats.org/officeDocument/2006/relationships" id="262" r:id="R5ad2f5aced53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93678ec864fe5" /><Relationship Type="http://schemas.openxmlformats.org/officeDocument/2006/relationships/slide" Target="/ppt/slides/slide1.xml" Id="R7e6921046a5e4d04" /><Relationship Type="http://schemas.openxmlformats.org/officeDocument/2006/relationships/slide" Target="/ppt/slides/slide2.xml" Id="R55d62e1660914bef" /><Relationship Type="http://schemas.openxmlformats.org/officeDocument/2006/relationships/slide" Target="/ppt/slides/slide3.xml" Id="Rd4a1cfc51bd44b07" /><Relationship Type="http://schemas.openxmlformats.org/officeDocument/2006/relationships/slide" Target="/ppt/slides/slide4.xml" Id="Rf96727cac0f845fb" /><Relationship Type="http://schemas.openxmlformats.org/officeDocument/2006/relationships/slide" Target="/ppt/slides/slide5.xml" Id="R08281cf3bb5f475d" /><Relationship Type="http://schemas.openxmlformats.org/officeDocument/2006/relationships/slide" Target="/ppt/slides/slide6.xml" Id="Ra08045af1c92428e" /><Relationship Type="http://schemas.openxmlformats.org/officeDocument/2006/relationships/slide" Target="/ppt/slides/slide7.xml" Id="R5ad2f5aced53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db199c721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fd9306132426b" /><Relationship Type="http://schemas.openxmlformats.org/officeDocument/2006/relationships/theme" Target="/ppt/slideMasters/theme/theme1.xml" Id="R1beab1308c8d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fd9306132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a721a5d4b4e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4ece81b96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194b2ef47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85fc54261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b10090115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ab757362a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8361890b6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ELYSIUM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ELYSIUM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1 381 195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 FRANCESCO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ELYSIUM INVEST AS</a:t>
            </a:r>
          </a:p>
        </p:txBody>
      </p:sp>
    </p:spTree>
  </p:cSld>
  <p:clrMapOvr>
    <a:masterClrMapping xmlns:a="http://schemas.openxmlformats.org/drawingml/2006/main"/>
  </p:clrMapOvr>
</p:sld>
</file>