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a915dce89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dc642dc9b4c90"/>
  </p:sldMasterIdLst>
  <p:sldIdLst>
    <p:sldId xmlns:r="http://schemas.openxmlformats.org/officeDocument/2006/relationships" id="256" r:id="R08cb2cb0da1a447d"/>
    <p:sldId xmlns:r="http://schemas.openxmlformats.org/officeDocument/2006/relationships" id="257" r:id="R1c407e36ca254727"/>
    <p:sldId xmlns:r="http://schemas.openxmlformats.org/officeDocument/2006/relationships" id="258" r:id="R1126972f3e5147c3"/>
    <p:sldId xmlns:r="http://schemas.openxmlformats.org/officeDocument/2006/relationships" id="259" r:id="R44043c225f3242ce"/>
    <p:sldId xmlns:r="http://schemas.openxmlformats.org/officeDocument/2006/relationships" id="260" r:id="Rb1b584a55a484a0e"/>
    <p:sldId xmlns:r="http://schemas.openxmlformats.org/officeDocument/2006/relationships" id="261" r:id="Rfbb4dd071d0f4923"/>
    <p:sldId xmlns:r="http://schemas.openxmlformats.org/officeDocument/2006/relationships" id="262" r:id="R65f908a4fcf9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dc642dc9b4c90" /><Relationship Type="http://schemas.openxmlformats.org/officeDocument/2006/relationships/slide" Target="/ppt/slides/slide1.xml" Id="R08cb2cb0da1a447d" /><Relationship Type="http://schemas.openxmlformats.org/officeDocument/2006/relationships/slide" Target="/ppt/slides/slide2.xml" Id="R1c407e36ca254727" /><Relationship Type="http://schemas.openxmlformats.org/officeDocument/2006/relationships/slide" Target="/ppt/slides/slide3.xml" Id="R1126972f3e5147c3" /><Relationship Type="http://schemas.openxmlformats.org/officeDocument/2006/relationships/slide" Target="/ppt/slides/slide4.xml" Id="R44043c225f3242ce" /><Relationship Type="http://schemas.openxmlformats.org/officeDocument/2006/relationships/slide" Target="/ppt/slides/slide5.xml" Id="Rb1b584a55a484a0e" /><Relationship Type="http://schemas.openxmlformats.org/officeDocument/2006/relationships/slide" Target="/ppt/slides/slide6.xml" Id="Rfbb4dd071d0f4923" /><Relationship Type="http://schemas.openxmlformats.org/officeDocument/2006/relationships/slide" Target="/ppt/slides/slide7.xml" Id="R65f908a4fcf9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4cab8b760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7540b4fd4492" /><Relationship Type="http://schemas.openxmlformats.org/officeDocument/2006/relationships/theme" Target="/ppt/slideMasters/theme/theme1.xml" Id="Raf79b8dc9811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c7540b4fd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44b9f34e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9133f58d8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8bc54d4a7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36a28ef8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57ce3b8a2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3945a9e3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67c00d0d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LUIGI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LUIGI INVEST AS</a:t>
            </a:r>
          </a:p>
        </p:txBody>
      </p:sp>
    </p:spTree>
  </p:cSld>
  <p:clrMapOvr>
    <a:masterClrMapping xmlns:a="http://schemas.openxmlformats.org/drawingml/2006/main"/>
  </p:clrMapOvr>
</p:sld>
</file>