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02d5b4b2b44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988412442a4f4e"/>
  </p:sldMasterIdLst>
  <p:sldIdLst>
    <p:sldId xmlns:r="http://schemas.openxmlformats.org/officeDocument/2006/relationships" id="256" r:id="R744c66c0fe0448e8"/>
    <p:sldId xmlns:r="http://schemas.openxmlformats.org/officeDocument/2006/relationships" id="257" r:id="Rac123ad5b27e412a"/>
    <p:sldId xmlns:r="http://schemas.openxmlformats.org/officeDocument/2006/relationships" id="258" r:id="R7e2ed2e58075403b"/>
    <p:sldId xmlns:r="http://schemas.openxmlformats.org/officeDocument/2006/relationships" id="259" r:id="Ra156247b6e3b4368"/>
    <p:sldId xmlns:r="http://schemas.openxmlformats.org/officeDocument/2006/relationships" id="260" r:id="R7ecbafdd7aa34d63"/>
    <p:sldId xmlns:r="http://schemas.openxmlformats.org/officeDocument/2006/relationships" id="261" r:id="Rdf31ec82aad348aa"/>
    <p:sldId xmlns:r="http://schemas.openxmlformats.org/officeDocument/2006/relationships" id="262" r:id="Rdea73df6cc4548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988412442a4f4e" /><Relationship Type="http://schemas.openxmlformats.org/officeDocument/2006/relationships/slide" Target="/ppt/slides/slide1.xml" Id="R744c66c0fe0448e8" /><Relationship Type="http://schemas.openxmlformats.org/officeDocument/2006/relationships/slide" Target="/ppt/slides/slide2.xml" Id="Rac123ad5b27e412a" /><Relationship Type="http://schemas.openxmlformats.org/officeDocument/2006/relationships/slide" Target="/ppt/slides/slide3.xml" Id="R7e2ed2e58075403b" /><Relationship Type="http://schemas.openxmlformats.org/officeDocument/2006/relationships/slide" Target="/ppt/slides/slide4.xml" Id="Ra156247b6e3b4368" /><Relationship Type="http://schemas.openxmlformats.org/officeDocument/2006/relationships/slide" Target="/ppt/slides/slide5.xml" Id="R7ecbafdd7aa34d63" /><Relationship Type="http://schemas.openxmlformats.org/officeDocument/2006/relationships/slide" Target="/ppt/slides/slide6.xml" Id="Rdf31ec82aad348aa" /><Relationship Type="http://schemas.openxmlformats.org/officeDocument/2006/relationships/slide" Target="/ppt/slides/slide7.xml" Id="Rdea73df6cc4548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679a66e4544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fce2734e8459d" /><Relationship Type="http://schemas.openxmlformats.org/officeDocument/2006/relationships/theme" Target="/ppt/slideMasters/theme/theme1.xml" Id="R474ad60ef49646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fce2734e845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b68df639c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6a7bccd1e45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b17b45caa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1695ca6534d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8d4ee46134e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dccd8384b4e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b7effdc3347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PØLSEBODEN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PØLSEBODEN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TELLEF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Tellef Tveit, Sofies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922 920 109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PØLSEBODEN AS</a:t>
            </a:r>
          </a:p>
        </p:txBody>
      </p:sp>
    </p:spTree>
  </p:cSld>
  <p:clrMapOvr>
    <a:masterClrMapping xmlns:a="http://schemas.openxmlformats.org/drawingml/2006/main"/>
  </p:clrMapOvr>
</p:sld>
</file>