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aa4ea1b187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e404064b248a4"/>
  </p:sldMasterIdLst>
  <p:sldIdLst>
    <p:sldId xmlns:r="http://schemas.openxmlformats.org/officeDocument/2006/relationships" id="256" r:id="R86c2aead8e1d4e48"/>
    <p:sldId xmlns:r="http://schemas.openxmlformats.org/officeDocument/2006/relationships" id="257" r:id="R9235243893ef4ccb"/>
    <p:sldId xmlns:r="http://schemas.openxmlformats.org/officeDocument/2006/relationships" id="258" r:id="R2c783cd809e44283"/>
    <p:sldId xmlns:r="http://schemas.openxmlformats.org/officeDocument/2006/relationships" id="259" r:id="R1d672852589d45c3"/>
    <p:sldId xmlns:r="http://schemas.openxmlformats.org/officeDocument/2006/relationships" id="260" r:id="R34ad690592894ea8"/>
    <p:sldId xmlns:r="http://schemas.openxmlformats.org/officeDocument/2006/relationships" id="261" r:id="Ra34fe75f79e747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e404064b248a4" /><Relationship Type="http://schemas.openxmlformats.org/officeDocument/2006/relationships/slide" Target="/ppt/slides/slide1.xml" Id="R86c2aead8e1d4e48" /><Relationship Type="http://schemas.openxmlformats.org/officeDocument/2006/relationships/slide" Target="/ppt/slides/slide2.xml" Id="R9235243893ef4ccb" /><Relationship Type="http://schemas.openxmlformats.org/officeDocument/2006/relationships/slide" Target="/ppt/slides/slide3.xml" Id="R2c783cd809e44283" /><Relationship Type="http://schemas.openxmlformats.org/officeDocument/2006/relationships/slide" Target="/ppt/slides/slide4.xml" Id="R1d672852589d45c3" /><Relationship Type="http://schemas.openxmlformats.org/officeDocument/2006/relationships/slide" Target="/ppt/slides/slide5.xml" Id="R34ad690592894ea8" /><Relationship Type="http://schemas.openxmlformats.org/officeDocument/2006/relationships/slide" Target="/ppt/slides/slide6.xml" Id="Ra34fe75f79e747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c1a5ba1ea47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08be51ab646a2" /><Relationship Type="http://schemas.openxmlformats.org/officeDocument/2006/relationships/theme" Target="/ppt/slideMasters/theme/theme1.xml" Id="Rc347e631ebba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08be51ab6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a145e7f07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74e85948b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cf1efa21c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7c524718f4a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7645be63842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02c99e47840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ZALDO ØKONOMI JANSEN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ZALDO ØKONOMI JANSEN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Veronica Lunde Jansen, Verven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922 962 391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