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7a8d8b015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8a15475f34ef9"/>
  </p:sldMasterIdLst>
  <p:sldIdLst>
    <p:sldId xmlns:r="http://schemas.openxmlformats.org/officeDocument/2006/relationships" id="256" r:id="Rfedb5e8622214112"/>
    <p:sldId xmlns:r="http://schemas.openxmlformats.org/officeDocument/2006/relationships" id="257" r:id="Rb3190a2614b542f4"/>
    <p:sldId xmlns:r="http://schemas.openxmlformats.org/officeDocument/2006/relationships" id="258" r:id="Rd9f0cfc242984193"/>
    <p:sldId xmlns:r="http://schemas.openxmlformats.org/officeDocument/2006/relationships" id="259" r:id="R91bf2e675793425e"/>
    <p:sldId xmlns:r="http://schemas.openxmlformats.org/officeDocument/2006/relationships" id="260" r:id="R116777316ece4a01"/>
    <p:sldId xmlns:r="http://schemas.openxmlformats.org/officeDocument/2006/relationships" id="261" r:id="Rb98bb6e382f84a33"/>
    <p:sldId xmlns:r="http://schemas.openxmlformats.org/officeDocument/2006/relationships" id="262" r:id="Re66b997978f748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8a15475f34ef9" /><Relationship Type="http://schemas.openxmlformats.org/officeDocument/2006/relationships/slide" Target="/ppt/slides/slide1.xml" Id="Rfedb5e8622214112" /><Relationship Type="http://schemas.openxmlformats.org/officeDocument/2006/relationships/slide" Target="/ppt/slides/slide2.xml" Id="Rb3190a2614b542f4" /><Relationship Type="http://schemas.openxmlformats.org/officeDocument/2006/relationships/slide" Target="/ppt/slides/slide3.xml" Id="Rd9f0cfc242984193" /><Relationship Type="http://schemas.openxmlformats.org/officeDocument/2006/relationships/slide" Target="/ppt/slides/slide4.xml" Id="R91bf2e675793425e" /><Relationship Type="http://schemas.openxmlformats.org/officeDocument/2006/relationships/slide" Target="/ppt/slides/slide5.xml" Id="R116777316ece4a01" /><Relationship Type="http://schemas.openxmlformats.org/officeDocument/2006/relationships/slide" Target="/ppt/slides/slide6.xml" Id="Rb98bb6e382f84a33" /><Relationship Type="http://schemas.openxmlformats.org/officeDocument/2006/relationships/slide" Target="/ppt/slides/slide7.xml" Id="Re66b997978f748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ef3ed1650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4111c728f41d1" /><Relationship Type="http://schemas.openxmlformats.org/officeDocument/2006/relationships/theme" Target="/ppt/slideMasters/theme/theme1.xml" Id="Raf8d2da8307c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84111c728f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fcf898d00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391d7fa9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66f724288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ad405efd4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679a9c0c3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4f835869d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7de0fbc4f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ANTHONISEN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ANTHONISEN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839 036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4 725 214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ANTHONISEN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Darres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ANTHONISEN HOLDING AS</a:t>
            </a:r>
          </a:p>
        </p:txBody>
      </p:sp>
    </p:spTree>
  </p:cSld>
  <p:clrMapOvr>
    <a:masterClrMapping xmlns:a="http://schemas.openxmlformats.org/drawingml/2006/main"/>
  </p:clrMapOvr>
</p:sld>
</file>