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d9caabf60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76f83e751342f7"/>
  </p:sldMasterIdLst>
  <p:sldIdLst>
    <p:sldId xmlns:r="http://schemas.openxmlformats.org/officeDocument/2006/relationships" id="256" r:id="R989e66e465e84938"/>
    <p:sldId xmlns:r="http://schemas.openxmlformats.org/officeDocument/2006/relationships" id="257" r:id="R61c8de77114a46b6"/>
    <p:sldId xmlns:r="http://schemas.openxmlformats.org/officeDocument/2006/relationships" id="258" r:id="Rd5d0a8588eec457f"/>
    <p:sldId xmlns:r="http://schemas.openxmlformats.org/officeDocument/2006/relationships" id="259" r:id="R29657131353e4f6d"/>
    <p:sldId xmlns:r="http://schemas.openxmlformats.org/officeDocument/2006/relationships" id="260" r:id="R3a2fd344f07a415c"/>
    <p:sldId xmlns:r="http://schemas.openxmlformats.org/officeDocument/2006/relationships" id="261" r:id="R76049608797e4f3d"/>
    <p:sldId xmlns:r="http://schemas.openxmlformats.org/officeDocument/2006/relationships" id="262" r:id="Rb043e0d06cfd45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6f83e751342f7" /><Relationship Type="http://schemas.openxmlformats.org/officeDocument/2006/relationships/slide" Target="/ppt/slides/slide1.xml" Id="R989e66e465e84938" /><Relationship Type="http://schemas.openxmlformats.org/officeDocument/2006/relationships/slide" Target="/ppt/slides/slide2.xml" Id="R61c8de77114a46b6" /><Relationship Type="http://schemas.openxmlformats.org/officeDocument/2006/relationships/slide" Target="/ppt/slides/slide3.xml" Id="Rd5d0a8588eec457f" /><Relationship Type="http://schemas.openxmlformats.org/officeDocument/2006/relationships/slide" Target="/ppt/slides/slide4.xml" Id="R29657131353e4f6d" /><Relationship Type="http://schemas.openxmlformats.org/officeDocument/2006/relationships/slide" Target="/ppt/slides/slide5.xml" Id="R3a2fd344f07a415c" /><Relationship Type="http://schemas.openxmlformats.org/officeDocument/2006/relationships/slide" Target="/ppt/slides/slide6.xml" Id="R76049608797e4f3d" /><Relationship Type="http://schemas.openxmlformats.org/officeDocument/2006/relationships/slide" Target="/ppt/slides/slide7.xml" Id="Rb043e0d06cfd45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761a84a51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b3a8658484b90" /><Relationship Type="http://schemas.openxmlformats.org/officeDocument/2006/relationships/theme" Target="/ppt/slideMasters/theme/theme1.xml" Id="Rdd785f543f254d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b3a865848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9aa88fa5946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57759fff9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2576a0321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a430ee013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77dc5446a4a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e4dffe4e843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279cecdfe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3 013 445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THOMAS ALMENNING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Flaa, Langetjønnveien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FLAATT INVEST AS</a:t>
            </a:r>
          </a:p>
        </p:txBody>
      </p:sp>
    </p:spTree>
  </p:cSld>
  <p:clrMapOvr>
    <a:masterClrMapping xmlns:a="http://schemas.openxmlformats.org/drawingml/2006/main"/>
  </p:clrMapOvr>
</p:sld>
</file>