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f3e78d70e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98be4fd9645b6"/>
  </p:sldMasterIdLst>
  <p:sldIdLst>
    <p:sldId xmlns:r="http://schemas.openxmlformats.org/officeDocument/2006/relationships" id="256" r:id="R9949d5c0b7f84823"/>
    <p:sldId xmlns:r="http://schemas.openxmlformats.org/officeDocument/2006/relationships" id="257" r:id="R999454e0e0c64c20"/>
    <p:sldId xmlns:r="http://schemas.openxmlformats.org/officeDocument/2006/relationships" id="258" r:id="R785db350fd7248b0"/>
    <p:sldId xmlns:r="http://schemas.openxmlformats.org/officeDocument/2006/relationships" id="259" r:id="Rf10f44592c014ef1"/>
    <p:sldId xmlns:r="http://schemas.openxmlformats.org/officeDocument/2006/relationships" id="260" r:id="R1887fe6927d446c6"/>
    <p:sldId xmlns:r="http://schemas.openxmlformats.org/officeDocument/2006/relationships" id="261" r:id="R6901d92c09f943a9"/>
    <p:sldId xmlns:r="http://schemas.openxmlformats.org/officeDocument/2006/relationships" id="262" r:id="Rf9310859427b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98be4fd9645b6" /><Relationship Type="http://schemas.openxmlformats.org/officeDocument/2006/relationships/slide" Target="/ppt/slides/slide1.xml" Id="R9949d5c0b7f84823" /><Relationship Type="http://schemas.openxmlformats.org/officeDocument/2006/relationships/slide" Target="/ppt/slides/slide2.xml" Id="R999454e0e0c64c20" /><Relationship Type="http://schemas.openxmlformats.org/officeDocument/2006/relationships/slide" Target="/ppt/slides/slide3.xml" Id="R785db350fd7248b0" /><Relationship Type="http://schemas.openxmlformats.org/officeDocument/2006/relationships/slide" Target="/ppt/slides/slide4.xml" Id="Rf10f44592c014ef1" /><Relationship Type="http://schemas.openxmlformats.org/officeDocument/2006/relationships/slide" Target="/ppt/slides/slide5.xml" Id="R1887fe6927d446c6" /><Relationship Type="http://schemas.openxmlformats.org/officeDocument/2006/relationships/slide" Target="/ppt/slides/slide6.xml" Id="R6901d92c09f943a9" /><Relationship Type="http://schemas.openxmlformats.org/officeDocument/2006/relationships/slide" Target="/ppt/slides/slide7.xml" Id="Rf9310859427b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41c1e0426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968144154b05" /><Relationship Type="http://schemas.openxmlformats.org/officeDocument/2006/relationships/theme" Target="/ppt/slideMasters/theme/theme1.xml" Id="Ra3d7dcc80b8c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e96814415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2abd7436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f9c7e900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c370ff1c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a04e8670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be17ad1c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073faa454c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bf6fc367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HUSTVEIT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HUSTVEIT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Armauer Hansens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923 004 939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HUSTVEIT HOLDING AS</a:t>
            </a:r>
          </a:p>
        </p:txBody>
      </p:sp>
    </p:spTree>
  </p:cSld>
  <p:clrMapOvr>
    <a:masterClrMapping xmlns:a="http://schemas.openxmlformats.org/drawingml/2006/main"/>
  </p:clrMapOvr>
</p:sld>
</file>