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ca88dac1864b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7c8c9521e44223"/>
  </p:sldMasterIdLst>
  <p:sldIdLst>
    <p:sldId xmlns:r="http://schemas.openxmlformats.org/officeDocument/2006/relationships" id="256" r:id="R8e63b676fd4245bc"/>
    <p:sldId xmlns:r="http://schemas.openxmlformats.org/officeDocument/2006/relationships" id="257" r:id="R1a4d27e54b164d1a"/>
    <p:sldId xmlns:r="http://schemas.openxmlformats.org/officeDocument/2006/relationships" id="258" r:id="R40111847468942af"/>
    <p:sldId xmlns:r="http://schemas.openxmlformats.org/officeDocument/2006/relationships" id="259" r:id="R4baf207fb3ff4f51"/>
    <p:sldId xmlns:r="http://schemas.openxmlformats.org/officeDocument/2006/relationships" id="260" r:id="R61ffcbed98954944"/>
    <p:sldId xmlns:r="http://schemas.openxmlformats.org/officeDocument/2006/relationships" id="261" r:id="R6648bd9304724588"/>
    <p:sldId xmlns:r="http://schemas.openxmlformats.org/officeDocument/2006/relationships" id="262" r:id="Reed36322d3764b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7c8c9521e44223" /><Relationship Type="http://schemas.openxmlformats.org/officeDocument/2006/relationships/slide" Target="/ppt/slides/slide1.xml" Id="R8e63b676fd4245bc" /><Relationship Type="http://schemas.openxmlformats.org/officeDocument/2006/relationships/slide" Target="/ppt/slides/slide2.xml" Id="R1a4d27e54b164d1a" /><Relationship Type="http://schemas.openxmlformats.org/officeDocument/2006/relationships/slide" Target="/ppt/slides/slide3.xml" Id="R40111847468942af" /><Relationship Type="http://schemas.openxmlformats.org/officeDocument/2006/relationships/slide" Target="/ppt/slides/slide4.xml" Id="R4baf207fb3ff4f51" /><Relationship Type="http://schemas.openxmlformats.org/officeDocument/2006/relationships/slide" Target="/ppt/slides/slide5.xml" Id="R61ffcbed98954944" /><Relationship Type="http://schemas.openxmlformats.org/officeDocument/2006/relationships/slide" Target="/ppt/slides/slide6.xml" Id="R6648bd9304724588" /><Relationship Type="http://schemas.openxmlformats.org/officeDocument/2006/relationships/slide" Target="/ppt/slides/slide7.xml" Id="Reed36322d3764b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6a3c42bf164e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b693aa3f24222" /><Relationship Type="http://schemas.openxmlformats.org/officeDocument/2006/relationships/theme" Target="/ppt/slideMasters/theme/theme1.xml" Id="R7d238252681440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2b693aa3f242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d2fb98f9d46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e2304d8c047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9302dd59249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83feaf56941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906b0acdb44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4642a260f49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9d1c0099d44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O. G. OTTERSLAND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 G. OTTERSLAND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95 302 087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1 592 255 337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2 225 040 158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TOGOS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Tyholmsvei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923 018 247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