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a3dc50308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f758c0f654fa4"/>
  </p:sldMasterIdLst>
  <p:sldIdLst>
    <p:sldId xmlns:r="http://schemas.openxmlformats.org/officeDocument/2006/relationships" id="256" r:id="R82570474207941e1"/>
    <p:sldId xmlns:r="http://schemas.openxmlformats.org/officeDocument/2006/relationships" id="257" r:id="R8ba08068b8e545b8"/>
    <p:sldId xmlns:r="http://schemas.openxmlformats.org/officeDocument/2006/relationships" id="258" r:id="R8e1c7a5edc9b4adb"/>
    <p:sldId xmlns:r="http://schemas.openxmlformats.org/officeDocument/2006/relationships" id="259" r:id="R6162bfb280af4d84"/>
    <p:sldId xmlns:r="http://schemas.openxmlformats.org/officeDocument/2006/relationships" id="260" r:id="R5d30580d361a450e"/>
    <p:sldId xmlns:r="http://schemas.openxmlformats.org/officeDocument/2006/relationships" id="261" r:id="R598b4d21330046da"/>
    <p:sldId xmlns:r="http://schemas.openxmlformats.org/officeDocument/2006/relationships" id="262" r:id="R32511a904001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f758c0f654fa4" /><Relationship Type="http://schemas.openxmlformats.org/officeDocument/2006/relationships/slide" Target="/ppt/slides/slide1.xml" Id="R82570474207941e1" /><Relationship Type="http://schemas.openxmlformats.org/officeDocument/2006/relationships/slide" Target="/ppt/slides/slide2.xml" Id="R8ba08068b8e545b8" /><Relationship Type="http://schemas.openxmlformats.org/officeDocument/2006/relationships/slide" Target="/ppt/slides/slide3.xml" Id="R8e1c7a5edc9b4adb" /><Relationship Type="http://schemas.openxmlformats.org/officeDocument/2006/relationships/slide" Target="/ppt/slides/slide4.xml" Id="R6162bfb280af4d84" /><Relationship Type="http://schemas.openxmlformats.org/officeDocument/2006/relationships/slide" Target="/ppt/slides/slide5.xml" Id="R5d30580d361a450e" /><Relationship Type="http://schemas.openxmlformats.org/officeDocument/2006/relationships/slide" Target="/ppt/slides/slide6.xml" Id="R598b4d21330046da" /><Relationship Type="http://schemas.openxmlformats.org/officeDocument/2006/relationships/slide" Target="/ppt/slides/slide7.xml" Id="R32511a904001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76fe98cf5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c7082d114600" /><Relationship Type="http://schemas.openxmlformats.org/officeDocument/2006/relationships/theme" Target="/ppt/slideMasters/theme/theme1.xml" Id="Re1517a94a2ab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ec7082d11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a7c63313a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3e87eb93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0143d7c1e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69d640df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ddd11110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16f6637e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95e8d72c0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