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2e687773444b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d31dedc7444f96"/>
  </p:sldMasterIdLst>
  <p:sldIdLst>
    <p:sldId xmlns:r="http://schemas.openxmlformats.org/officeDocument/2006/relationships" id="256" r:id="R8e9edfced6e24527"/>
    <p:sldId xmlns:r="http://schemas.openxmlformats.org/officeDocument/2006/relationships" id="257" r:id="Rd46b6fdc94ba477d"/>
    <p:sldId xmlns:r="http://schemas.openxmlformats.org/officeDocument/2006/relationships" id="258" r:id="Rde6c208cec954775"/>
    <p:sldId xmlns:r="http://schemas.openxmlformats.org/officeDocument/2006/relationships" id="259" r:id="R7085a3a080db444c"/>
    <p:sldId xmlns:r="http://schemas.openxmlformats.org/officeDocument/2006/relationships" id="260" r:id="R78189e3687c24e30"/>
    <p:sldId xmlns:r="http://schemas.openxmlformats.org/officeDocument/2006/relationships" id="261" r:id="R705b4623ccb34c4b"/>
    <p:sldId xmlns:r="http://schemas.openxmlformats.org/officeDocument/2006/relationships" id="262" r:id="Rfbf19736ea0c43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31dedc7444f96" /><Relationship Type="http://schemas.openxmlformats.org/officeDocument/2006/relationships/slide" Target="/ppt/slides/slide1.xml" Id="R8e9edfced6e24527" /><Relationship Type="http://schemas.openxmlformats.org/officeDocument/2006/relationships/slide" Target="/ppt/slides/slide2.xml" Id="Rd46b6fdc94ba477d" /><Relationship Type="http://schemas.openxmlformats.org/officeDocument/2006/relationships/slide" Target="/ppt/slides/slide3.xml" Id="Rde6c208cec954775" /><Relationship Type="http://schemas.openxmlformats.org/officeDocument/2006/relationships/slide" Target="/ppt/slides/slide4.xml" Id="R7085a3a080db444c" /><Relationship Type="http://schemas.openxmlformats.org/officeDocument/2006/relationships/slide" Target="/ppt/slides/slide5.xml" Id="R78189e3687c24e30" /><Relationship Type="http://schemas.openxmlformats.org/officeDocument/2006/relationships/slide" Target="/ppt/slides/slide6.xml" Id="R705b4623ccb34c4b" /><Relationship Type="http://schemas.openxmlformats.org/officeDocument/2006/relationships/slide" Target="/ppt/slides/slide7.xml" Id="Rfbf19736ea0c43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60e8f3aae44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574b98d2e4d1a" /><Relationship Type="http://schemas.openxmlformats.org/officeDocument/2006/relationships/theme" Target="/ppt/slideMasters/theme/theme1.xml" Id="R0a53188419b444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a574b98d2e4d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c8e8e655145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1d49ba5924c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b0153f8f648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f4fa35ca44e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82c5df4eb4e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24f660339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d4e3dbfc148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KOK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 VENTURES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HYLLSETH RYEN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PIED PIPER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PØLSEBODEN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VELVANG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923 030 530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 VENTURES AS</a:t>
            </a:r>
          </a:p>
        </p:txBody>
      </p:sp>
    </p:spTree>
  </p:cSld>
  <p:clrMapOvr>
    <a:masterClrMapping xmlns:a="http://schemas.openxmlformats.org/drawingml/2006/main"/>
  </p:clrMapOvr>
</p:sld>
</file>