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9100e92794a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cb5b010b984edb"/>
  </p:sldMasterIdLst>
  <p:sldIdLst>
    <p:sldId xmlns:r="http://schemas.openxmlformats.org/officeDocument/2006/relationships" id="256" r:id="Re9a18a9245d54234"/>
    <p:sldId xmlns:r="http://schemas.openxmlformats.org/officeDocument/2006/relationships" id="257" r:id="R2c1324c4ce16450e"/>
    <p:sldId xmlns:r="http://schemas.openxmlformats.org/officeDocument/2006/relationships" id="258" r:id="R7f091f75defe49c1"/>
    <p:sldId xmlns:r="http://schemas.openxmlformats.org/officeDocument/2006/relationships" id="259" r:id="R0796d685d48749cf"/>
    <p:sldId xmlns:r="http://schemas.openxmlformats.org/officeDocument/2006/relationships" id="260" r:id="Re2dff452f7ef4e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cb5b010b984edb" /><Relationship Type="http://schemas.openxmlformats.org/officeDocument/2006/relationships/slide" Target="/ppt/slides/slide1.xml" Id="Re9a18a9245d54234" /><Relationship Type="http://schemas.openxmlformats.org/officeDocument/2006/relationships/slide" Target="/ppt/slides/slide2.xml" Id="R2c1324c4ce16450e" /><Relationship Type="http://schemas.openxmlformats.org/officeDocument/2006/relationships/slide" Target="/ppt/slides/slide3.xml" Id="R7f091f75defe49c1" /><Relationship Type="http://schemas.openxmlformats.org/officeDocument/2006/relationships/slide" Target="/ppt/slides/slide4.xml" Id="R0796d685d48749cf" /><Relationship Type="http://schemas.openxmlformats.org/officeDocument/2006/relationships/slide" Target="/ppt/slides/slide5.xml" Id="Re2dff452f7ef4e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d7f07efd140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72a752c4b42ed" /><Relationship Type="http://schemas.openxmlformats.org/officeDocument/2006/relationships/theme" Target="/ppt/slideMasters/theme/theme1.xml" Id="R1a9f28cb16fc47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a72a752c4b42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89b7dbcbc41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9bb3f3375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f527a30c148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ca2cd84ea4c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799eaba934a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6A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6A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923 061 916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