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7c835e39b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ccdd5c81844b5"/>
  </p:sldMasterIdLst>
  <p:sldIdLst>
    <p:sldId xmlns:r="http://schemas.openxmlformats.org/officeDocument/2006/relationships" id="256" r:id="R38f2ab4b68894d3f"/>
    <p:sldId xmlns:r="http://schemas.openxmlformats.org/officeDocument/2006/relationships" id="257" r:id="Rb59662d29f3c4301"/>
    <p:sldId xmlns:r="http://schemas.openxmlformats.org/officeDocument/2006/relationships" id="258" r:id="Reda7115ee4e64764"/>
    <p:sldId xmlns:r="http://schemas.openxmlformats.org/officeDocument/2006/relationships" id="259" r:id="Rb30ef25636ac4903"/>
    <p:sldId xmlns:r="http://schemas.openxmlformats.org/officeDocument/2006/relationships" id="260" r:id="R0ed5c4563fcb4873"/>
    <p:sldId xmlns:r="http://schemas.openxmlformats.org/officeDocument/2006/relationships" id="261" r:id="R39c59255774d4d21"/>
    <p:sldId xmlns:r="http://schemas.openxmlformats.org/officeDocument/2006/relationships" id="262" r:id="R2ca77aae4e76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ccdd5c81844b5" /><Relationship Type="http://schemas.openxmlformats.org/officeDocument/2006/relationships/slide" Target="/ppt/slides/slide1.xml" Id="R38f2ab4b68894d3f" /><Relationship Type="http://schemas.openxmlformats.org/officeDocument/2006/relationships/slide" Target="/ppt/slides/slide2.xml" Id="Rb59662d29f3c4301" /><Relationship Type="http://schemas.openxmlformats.org/officeDocument/2006/relationships/slide" Target="/ppt/slides/slide3.xml" Id="Reda7115ee4e64764" /><Relationship Type="http://schemas.openxmlformats.org/officeDocument/2006/relationships/slide" Target="/ppt/slides/slide4.xml" Id="Rb30ef25636ac4903" /><Relationship Type="http://schemas.openxmlformats.org/officeDocument/2006/relationships/slide" Target="/ppt/slides/slide5.xml" Id="R0ed5c4563fcb4873" /><Relationship Type="http://schemas.openxmlformats.org/officeDocument/2006/relationships/slide" Target="/ppt/slides/slide6.xml" Id="R39c59255774d4d21" /><Relationship Type="http://schemas.openxmlformats.org/officeDocument/2006/relationships/slide" Target="/ppt/slides/slide7.xml" Id="R2ca77aae4e76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f9e83ccc8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667d3a2241d2" /><Relationship Type="http://schemas.openxmlformats.org/officeDocument/2006/relationships/theme" Target="/ppt/slideMasters/theme/theme1.xml" Id="R3144be966bb4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1667d3a22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33e07c85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4d4f395c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d34a1ed6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002e200bf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a58acc83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b6fe4ab2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79a82d2b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