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7c89c2e0a4b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4a02f5ac94424e"/>
  </p:sldMasterIdLst>
  <p:sldIdLst>
    <p:sldId xmlns:r="http://schemas.openxmlformats.org/officeDocument/2006/relationships" id="256" r:id="R588865bbd1ac4db9"/>
    <p:sldId xmlns:r="http://schemas.openxmlformats.org/officeDocument/2006/relationships" id="257" r:id="Ra27d2fbe1d854893"/>
    <p:sldId xmlns:r="http://schemas.openxmlformats.org/officeDocument/2006/relationships" id="258" r:id="R5ceb2e50fbde44f0"/>
    <p:sldId xmlns:r="http://schemas.openxmlformats.org/officeDocument/2006/relationships" id="259" r:id="R60d48cacb53c4dde"/>
    <p:sldId xmlns:r="http://schemas.openxmlformats.org/officeDocument/2006/relationships" id="260" r:id="R7946e5a20f7245fc"/>
    <p:sldId xmlns:r="http://schemas.openxmlformats.org/officeDocument/2006/relationships" id="261" r:id="R5eacb1522fb04305"/>
    <p:sldId xmlns:r="http://schemas.openxmlformats.org/officeDocument/2006/relationships" id="262" r:id="Rd480e5183266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a02f5ac94424e" /><Relationship Type="http://schemas.openxmlformats.org/officeDocument/2006/relationships/slide" Target="/ppt/slides/slide1.xml" Id="R588865bbd1ac4db9" /><Relationship Type="http://schemas.openxmlformats.org/officeDocument/2006/relationships/slide" Target="/ppt/slides/slide2.xml" Id="Ra27d2fbe1d854893" /><Relationship Type="http://schemas.openxmlformats.org/officeDocument/2006/relationships/slide" Target="/ppt/slides/slide3.xml" Id="R5ceb2e50fbde44f0" /><Relationship Type="http://schemas.openxmlformats.org/officeDocument/2006/relationships/slide" Target="/ppt/slides/slide4.xml" Id="R60d48cacb53c4dde" /><Relationship Type="http://schemas.openxmlformats.org/officeDocument/2006/relationships/slide" Target="/ppt/slides/slide5.xml" Id="R7946e5a20f7245fc" /><Relationship Type="http://schemas.openxmlformats.org/officeDocument/2006/relationships/slide" Target="/ppt/slides/slide6.xml" Id="R5eacb1522fb04305" /><Relationship Type="http://schemas.openxmlformats.org/officeDocument/2006/relationships/slide" Target="/ppt/slides/slide7.xml" Id="Rd480e5183266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ccf442254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c7bce493644f7" /><Relationship Type="http://schemas.openxmlformats.org/officeDocument/2006/relationships/theme" Target="/ppt/slideMasters/theme/theme1.xml" Id="R2197c6f8bd04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5c7bce493644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5278f9bfb44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a359873c5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8b9229683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a2ad24e63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6a642809f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c444f760a40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ba7b37b6e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KONSERN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881 116 000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3 307 752 000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