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1c1c1a9f12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b4f6236f54b36"/>
  </p:sldMasterIdLst>
  <p:sldIdLst>
    <p:sldId xmlns:r="http://schemas.openxmlformats.org/officeDocument/2006/relationships" id="256" r:id="Rdbb559cb91b349ff"/>
    <p:sldId xmlns:r="http://schemas.openxmlformats.org/officeDocument/2006/relationships" id="257" r:id="R082ab9004cfc4a47"/>
    <p:sldId xmlns:r="http://schemas.openxmlformats.org/officeDocument/2006/relationships" id="258" r:id="R46ba12c3a78b4064"/>
    <p:sldId xmlns:r="http://schemas.openxmlformats.org/officeDocument/2006/relationships" id="259" r:id="R7db7fc28355e4b0e"/>
    <p:sldId xmlns:r="http://schemas.openxmlformats.org/officeDocument/2006/relationships" id="260" r:id="Rfce9b20c27b042ed"/>
    <p:sldId xmlns:r="http://schemas.openxmlformats.org/officeDocument/2006/relationships" id="261" r:id="Rd6e2690c5781474e"/>
    <p:sldId xmlns:r="http://schemas.openxmlformats.org/officeDocument/2006/relationships" id="262" r:id="R587224cab9e5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b4f6236f54b36" /><Relationship Type="http://schemas.openxmlformats.org/officeDocument/2006/relationships/slide" Target="/ppt/slides/slide1.xml" Id="Rdbb559cb91b349ff" /><Relationship Type="http://schemas.openxmlformats.org/officeDocument/2006/relationships/slide" Target="/ppt/slides/slide2.xml" Id="R082ab9004cfc4a47" /><Relationship Type="http://schemas.openxmlformats.org/officeDocument/2006/relationships/slide" Target="/ppt/slides/slide3.xml" Id="R46ba12c3a78b4064" /><Relationship Type="http://schemas.openxmlformats.org/officeDocument/2006/relationships/slide" Target="/ppt/slides/slide4.xml" Id="R7db7fc28355e4b0e" /><Relationship Type="http://schemas.openxmlformats.org/officeDocument/2006/relationships/slide" Target="/ppt/slides/slide5.xml" Id="Rfce9b20c27b042ed" /><Relationship Type="http://schemas.openxmlformats.org/officeDocument/2006/relationships/slide" Target="/ppt/slides/slide6.xml" Id="Rd6e2690c5781474e" /><Relationship Type="http://schemas.openxmlformats.org/officeDocument/2006/relationships/slide" Target="/ppt/slides/slide7.xml" Id="R587224cab9e5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c6c7178b3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2acc3be9d401a" /><Relationship Type="http://schemas.openxmlformats.org/officeDocument/2006/relationships/theme" Target="/ppt/slideMasters/theme/theme1.xml" Id="Re796138240f8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2acc3be9d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5a89b3fc0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c07c77ff3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6ddef09e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263e950f146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ae42c900946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48a704c464b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3aa9bbc2d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REGNSKAP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HIDA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923 095 411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REGNSKAP AS</a:t>
            </a:r>
          </a:p>
        </p:txBody>
      </p:sp>
    </p:spTree>
  </p:cSld>
  <p:clrMapOvr>
    <a:masterClrMapping xmlns:a="http://schemas.openxmlformats.org/drawingml/2006/main"/>
  </p:clrMapOvr>
</p:sld>
</file>