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526bd2f97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148aaf14d4703"/>
  </p:sldMasterIdLst>
  <p:sldIdLst>
    <p:sldId xmlns:r="http://schemas.openxmlformats.org/officeDocument/2006/relationships" id="256" r:id="Re9fc88de422c4464"/>
    <p:sldId xmlns:r="http://schemas.openxmlformats.org/officeDocument/2006/relationships" id="257" r:id="R812f8849dc714d02"/>
    <p:sldId xmlns:r="http://schemas.openxmlformats.org/officeDocument/2006/relationships" id="258" r:id="R233d7ea0285f4322"/>
    <p:sldId xmlns:r="http://schemas.openxmlformats.org/officeDocument/2006/relationships" id="259" r:id="R40c1522131584c1e"/>
    <p:sldId xmlns:r="http://schemas.openxmlformats.org/officeDocument/2006/relationships" id="260" r:id="R52a02613ecd540c0"/>
    <p:sldId xmlns:r="http://schemas.openxmlformats.org/officeDocument/2006/relationships" id="261" r:id="R31605671438d4b9b"/>
    <p:sldId xmlns:r="http://schemas.openxmlformats.org/officeDocument/2006/relationships" id="262" r:id="Rf4e157ae5050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148aaf14d4703" /><Relationship Type="http://schemas.openxmlformats.org/officeDocument/2006/relationships/slide" Target="/ppt/slides/slide1.xml" Id="Re9fc88de422c4464" /><Relationship Type="http://schemas.openxmlformats.org/officeDocument/2006/relationships/slide" Target="/ppt/slides/slide2.xml" Id="R812f8849dc714d02" /><Relationship Type="http://schemas.openxmlformats.org/officeDocument/2006/relationships/slide" Target="/ppt/slides/slide3.xml" Id="R233d7ea0285f4322" /><Relationship Type="http://schemas.openxmlformats.org/officeDocument/2006/relationships/slide" Target="/ppt/slides/slide4.xml" Id="R40c1522131584c1e" /><Relationship Type="http://schemas.openxmlformats.org/officeDocument/2006/relationships/slide" Target="/ppt/slides/slide5.xml" Id="R52a02613ecd540c0" /><Relationship Type="http://schemas.openxmlformats.org/officeDocument/2006/relationships/slide" Target="/ppt/slides/slide6.xml" Id="R31605671438d4b9b" /><Relationship Type="http://schemas.openxmlformats.org/officeDocument/2006/relationships/slide" Target="/ppt/slides/slide7.xml" Id="Rf4e157ae5050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5098b977c48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4f89c25fb434c" /><Relationship Type="http://schemas.openxmlformats.org/officeDocument/2006/relationships/theme" Target="/ppt/slideMasters/theme/theme1.xml" Id="Re58ffa76bbfc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4f89c25fb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0a30b3be4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3512ce13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ace826112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6b5c42fe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6cffe9264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3cb055144e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6f630f48f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ARKIMEDES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ARKIMEDES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ARKIMEDES INVEST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ARKIMEDES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ARKIMEDES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ARKIMEDES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4 413 746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4 176 624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67 075 265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75 846 763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ARKIMEDES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HELGE KILDAL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ARKIMEDES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8206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ARKIMEDES INVEST AS</a:t>
            </a:r>
          </a:p>
        </p:txBody>
      </p:sp>
    </p:spTree>
  </p:cSld>
  <p:clrMapOvr>
    <a:masterClrMapping xmlns:a="http://schemas.openxmlformats.org/drawingml/2006/main"/>
  </p:clrMapOvr>
</p:sld>
</file>