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7f98fe3a1440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3a56f4b25c4135"/>
  </p:sldMasterIdLst>
  <p:sldIdLst>
    <p:sldId xmlns:r="http://schemas.openxmlformats.org/officeDocument/2006/relationships" id="256" r:id="R561e21724756411d"/>
    <p:sldId xmlns:r="http://schemas.openxmlformats.org/officeDocument/2006/relationships" id="257" r:id="R7635e3c86def420b"/>
    <p:sldId xmlns:r="http://schemas.openxmlformats.org/officeDocument/2006/relationships" id="258" r:id="R09cf3b65150f430f"/>
    <p:sldId xmlns:r="http://schemas.openxmlformats.org/officeDocument/2006/relationships" id="259" r:id="R92596838bed34bc1"/>
    <p:sldId xmlns:r="http://schemas.openxmlformats.org/officeDocument/2006/relationships" id="260" r:id="R37e8998d50a94889"/>
    <p:sldId xmlns:r="http://schemas.openxmlformats.org/officeDocument/2006/relationships" id="261" r:id="Re4cf25d05ec84b0f"/>
    <p:sldId xmlns:r="http://schemas.openxmlformats.org/officeDocument/2006/relationships" id="262" r:id="Rb1775cd1da5c4a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3a56f4b25c4135" /><Relationship Type="http://schemas.openxmlformats.org/officeDocument/2006/relationships/slide" Target="/ppt/slides/slide1.xml" Id="R561e21724756411d" /><Relationship Type="http://schemas.openxmlformats.org/officeDocument/2006/relationships/slide" Target="/ppt/slides/slide2.xml" Id="R7635e3c86def420b" /><Relationship Type="http://schemas.openxmlformats.org/officeDocument/2006/relationships/slide" Target="/ppt/slides/slide3.xml" Id="R09cf3b65150f430f" /><Relationship Type="http://schemas.openxmlformats.org/officeDocument/2006/relationships/slide" Target="/ppt/slides/slide4.xml" Id="R92596838bed34bc1" /><Relationship Type="http://schemas.openxmlformats.org/officeDocument/2006/relationships/slide" Target="/ppt/slides/slide5.xml" Id="R37e8998d50a94889" /><Relationship Type="http://schemas.openxmlformats.org/officeDocument/2006/relationships/slide" Target="/ppt/slides/slide6.xml" Id="Re4cf25d05ec84b0f" /><Relationship Type="http://schemas.openxmlformats.org/officeDocument/2006/relationships/slide" Target="/ppt/slides/slide7.xml" Id="Rb1775cd1da5c4a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9e761fb61f41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08096fcf7433c" /><Relationship Type="http://schemas.openxmlformats.org/officeDocument/2006/relationships/theme" Target="/ppt/slideMasters/theme/theme1.xml" Id="R5ecc9cb6270f44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408096fcf743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d4f25ec4041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1f7ab1c064a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0edafaf6c41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4a85704a104b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b0db7f5e946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a6fe24a9549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4ef37be6040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STANGELAND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HOLDING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−227 806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63 885 860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581 315 917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709 248 830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 FORVALTNING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TS FORVALTNING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Sandnesvegen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923 118 918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HOLDING AS</a:t>
            </a:r>
          </a:p>
        </p:txBody>
      </p:sp>
    </p:spTree>
  </p:cSld>
  <p:clrMapOvr>
    <a:masterClrMapping xmlns:a="http://schemas.openxmlformats.org/drawingml/2006/main"/>
  </p:clrMapOvr>
</p:sld>
</file>