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f4088ca82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e0b0d2d1c4f50"/>
  </p:sldMasterIdLst>
  <p:sldIdLst>
    <p:sldId xmlns:r="http://schemas.openxmlformats.org/officeDocument/2006/relationships" id="256" r:id="Rf057cc3288d84d19"/>
    <p:sldId xmlns:r="http://schemas.openxmlformats.org/officeDocument/2006/relationships" id="257" r:id="R5265c4a795a64d23"/>
    <p:sldId xmlns:r="http://schemas.openxmlformats.org/officeDocument/2006/relationships" id="258" r:id="Rdfd20b5678794570"/>
    <p:sldId xmlns:r="http://schemas.openxmlformats.org/officeDocument/2006/relationships" id="259" r:id="R29f54cd574534c00"/>
    <p:sldId xmlns:r="http://schemas.openxmlformats.org/officeDocument/2006/relationships" id="260" r:id="R15c9f2affe624142"/>
    <p:sldId xmlns:r="http://schemas.openxmlformats.org/officeDocument/2006/relationships" id="261" r:id="Rad0888412aa2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e0b0d2d1c4f50" /><Relationship Type="http://schemas.openxmlformats.org/officeDocument/2006/relationships/slide" Target="/ppt/slides/slide1.xml" Id="Rf057cc3288d84d19" /><Relationship Type="http://schemas.openxmlformats.org/officeDocument/2006/relationships/slide" Target="/ppt/slides/slide2.xml" Id="R5265c4a795a64d23" /><Relationship Type="http://schemas.openxmlformats.org/officeDocument/2006/relationships/slide" Target="/ppt/slides/slide3.xml" Id="Rdfd20b5678794570" /><Relationship Type="http://schemas.openxmlformats.org/officeDocument/2006/relationships/slide" Target="/ppt/slides/slide4.xml" Id="R29f54cd574534c00" /><Relationship Type="http://schemas.openxmlformats.org/officeDocument/2006/relationships/slide" Target="/ppt/slides/slide5.xml" Id="R15c9f2affe624142" /><Relationship Type="http://schemas.openxmlformats.org/officeDocument/2006/relationships/slide" Target="/ppt/slides/slide6.xml" Id="Rad0888412aa2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02c17955d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47be6fc5946fb" /><Relationship Type="http://schemas.openxmlformats.org/officeDocument/2006/relationships/theme" Target="/ppt/slideMasters/theme/theme1.xml" Id="R288a2aca0f2d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47be6fc59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381103133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2ba81b079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b71d8995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df50a421d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be727d0f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4662a6f4c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923 128 158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