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8a3545315c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229be45cf84dd6"/>
  </p:sldMasterIdLst>
  <p:sldIdLst>
    <p:sldId xmlns:r="http://schemas.openxmlformats.org/officeDocument/2006/relationships" id="256" r:id="R8f5e1b9e1a6b4d58"/>
    <p:sldId xmlns:r="http://schemas.openxmlformats.org/officeDocument/2006/relationships" id="257" r:id="R439550ad34cd4e2d"/>
    <p:sldId xmlns:r="http://schemas.openxmlformats.org/officeDocument/2006/relationships" id="258" r:id="R39d9f38fb3be48bd"/>
    <p:sldId xmlns:r="http://schemas.openxmlformats.org/officeDocument/2006/relationships" id="259" r:id="R7c9e79b7a1af4eb6"/>
    <p:sldId xmlns:r="http://schemas.openxmlformats.org/officeDocument/2006/relationships" id="260" r:id="R6ce30b51fac94d50"/>
    <p:sldId xmlns:r="http://schemas.openxmlformats.org/officeDocument/2006/relationships" id="261" r:id="Ra280f10d9ddc4557"/>
    <p:sldId xmlns:r="http://schemas.openxmlformats.org/officeDocument/2006/relationships" id="262" r:id="R4b8d9c5c2d1c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29be45cf84dd6" /><Relationship Type="http://schemas.openxmlformats.org/officeDocument/2006/relationships/slide" Target="/ppt/slides/slide1.xml" Id="R8f5e1b9e1a6b4d58" /><Relationship Type="http://schemas.openxmlformats.org/officeDocument/2006/relationships/slide" Target="/ppt/slides/slide2.xml" Id="R439550ad34cd4e2d" /><Relationship Type="http://schemas.openxmlformats.org/officeDocument/2006/relationships/slide" Target="/ppt/slides/slide3.xml" Id="R39d9f38fb3be48bd" /><Relationship Type="http://schemas.openxmlformats.org/officeDocument/2006/relationships/slide" Target="/ppt/slides/slide4.xml" Id="R7c9e79b7a1af4eb6" /><Relationship Type="http://schemas.openxmlformats.org/officeDocument/2006/relationships/slide" Target="/ppt/slides/slide5.xml" Id="R6ce30b51fac94d50" /><Relationship Type="http://schemas.openxmlformats.org/officeDocument/2006/relationships/slide" Target="/ppt/slides/slide6.xml" Id="Ra280f10d9ddc4557" /><Relationship Type="http://schemas.openxmlformats.org/officeDocument/2006/relationships/slide" Target="/ppt/slides/slide7.xml" Id="R4b8d9c5c2d1c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a3f30d11c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e1327886044fd" /><Relationship Type="http://schemas.openxmlformats.org/officeDocument/2006/relationships/theme" Target="/ppt/slideMasters/theme/theme1.xml" Id="R0cf202d63e5849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e1327886044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133446cc044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caa2241db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26c4c7699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6ae5825b2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e100dda1944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8f145f4ad49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5a5aba4274b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MYHROS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1 771 770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ROSVOLD RUNE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Myhre Rosvold, Fæsteråsen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