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22b4324a4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c4ca638ce4963"/>
  </p:sldMasterIdLst>
  <p:sldIdLst>
    <p:sldId xmlns:r="http://schemas.openxmlformats.org/officeDocument/2006/relationships" id="256" r:id="R3a63146db19d4718"/>
    <p:sldId xmlns:r="http://schemas.openxmlformats.org/officeDocument/2006/relationships" id="257" r:id="R0fc11816dec5402d"/>
    <p:sldId xmlns:r="http://schemas.openxmlformats.org/officeDocument/2006/relationships" id="258" r:id="R20d1095d84994fd7"/>
    <p:sldId xmlns:r="http://schemas.openxmlformats.org/officeDocument/2006/relationships" id="259" r:id="R344b6b5bbb964cd8"/>
    <p:sldId xmlns:r="http://schemas.openxmlformats.org/officeDocument/2006/relationships" id="260" r:id="Reac5db6e273b4eab"/>
    <p:sldId xmlns:r="http://schemas.openxmlformats.org/officeDocument/2006/relationships" id="261" r:id="R444f8c6b1d50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c4ca638ce4963" /><Relationship Type="http://schemas.openxmlformats.org/officeDocument/2006/relationships/slide" Target="/ppt/slides/slide1.xml" Id="R3a63146db19d4718" /><Relationship Type="http://schemas.openxmlformats.org/officeDocument/2006/relationships/slide" Target="/ppt/slides/slide2.xml" Id="R0fc11816dec5402d" /><Relationship Type="http://schemas.openxmlformats.org/officeDocument/2006/relationships/slide" Target="/ppt/slides/slide3.xml" Id="R20d1095d84994fd7" /><Relationship Type="http://schemas.openxmlformats.org/officeDocument/2006/relationships/slide" Target="/ppt/slides/slide4.xml" Id="R344b6b5bbb964cd8" /><Relationship Type="http://schemas.openxmlformats.org/officeDocument/2006/relationships/slide" Target="/ppt/slides/slide5.xml" Id="Reac5db6e273b4eab" /><Relationship Type="http://schemas.openxmlformats.org/officeDocument/2006/relationships/slide" Target="/ppt/slides/slide6.xml" Id="R444f8c6b1d50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ddec042b0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ccd1c74f48fe" /><Relationship Type="http://schemas.openxmlformats.org/officeDocument/2006/relationships/theme" Target="/ppt/slideMasters/theme/theme1.xml" Id="R8cd847638026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7ccd1c74f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0292ec35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9e38d52d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9535e442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17c00ae7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72a4e7ea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f1d6a0ff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