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5dc0c2478147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9a2f288b044011"/>
  </p:sldMasterIdLst>
  <p:sldIdLst>
    <p:sldId xmlns:r="http://schemas.openxmlformats.org/officeDocument/2006/relationships" id="256" r:id="R39aa8510853341fc"/>
    <p:sldId xmlns:r="http://schemas.openxmlformats.org/officeDocument/2006/relationships" id="257" r:id="R5a866e24276d494d"/>
    <p:sldId xmlns:r="http://schemas.openxmlformats.org/officeDocument/2006/relationships" id="258" r:id="R0cea72149b764f75"/>
    <p:sldId xmlns:r="http://schemas.openxmlformats.org/officeDocument/2006/relationships" id="259" r:id="Rde87de00b4844832"/>
    <p:sldId xmlns:r="http://schemas.openxmlformats.org/officeDocument/2006/relationships" id="260" r:id="R26ae9ae9b1f746e9"/>
    <p:sldId xmlns:r="http://schemas.openxmlformats.org/officeDocument/2006/relationships" id="261" r:id="R8b00a533079045ba"/>
    <p:sldId xmlns:r="http://schemas.openxmlformats.org/officeDocument/2006/relationships" id="262" r:id="R4d1dd6265a0c43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9a2f288b044011" /><Relationship Type="http://schemas.openxmlformats.org/officeDocument/2006/relationships/slide" Target="/ppt/slides/slide1.xml" Id="R39aa8510853341fc" /><Relationship Type="http://schemas.openxmlformats.org/officeDocument/2006/relationships/slide" Target="/ppt/slides/slide2.xml" Id="R5a866e24276d494d" /><Relationship Type="http://schemas.openxmlformats.org/officeDocument/2006/relationships/slide" Target="/ppt/slides/slide3.xml" Id="R0cea72149b764f75" /><Relationship Type="http://schemas.openxmlformats.org/officeDocument/2006/relationships/slide" Target="/ppt/slides/slide4.xml" Id="Rde87de00b4844832" /><Relationship Type="http://schemas.openxmlformats.org/officeDocument/2006/relationships/slide" Target="/ppt/slides/slide5.xml" Id="R26ae9ae9b1f746e9" /><Relationship Type="http://schemas.openxmlformats.org/officeDocument/2006/relationships/slide" Target="/ppt/slides/slide6.xml" Id="R8b00a533079045ba" /><Relationship Type="http://schemas.openxmlformats.org/officeDocument/2006/relationships/slide" Target="/ppt/slides/slide7.xml" Id="R4d1dd6265a0c43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d8dfaee4e4a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40bfa96484c27" /><Relationship Type="http://schemas.openxmlformats.org/officeDocument/2006/relationships/theme" Target="/ppt/slideMasters/theme/theme1.xml" Id="Raa02b713cd6445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140bfa96484c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1c6ef3dce49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29f0558a84f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52d4883fa49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e0f4fe1ff42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6ef8fc5cb4b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9ab49bb564e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93b15df3e46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INWA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INWA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INWA AS ble etablert [år] og holder til i Vestskogen.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INWA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INWA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INWA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−3 278 642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688 159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41 547 718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57 213 160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INWA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WALMESTAD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INWA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 Walmestad, Amundrødveien 69A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3142 Vestskogen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923 146 903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INWA AS</a:t>
            </a:r>
          </a:p>
        </p:txBody>
      </p:sp>
    </p:spTree>
  </p:cSld>
  <p:clrMapOvr>
    <a:masterClrMapping xmlns:a="http://schemas.openxmlformats.org/drawingml/2006/main"/>
  </p:clrMapOvr>
</p:sld>
</file>