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79139801645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29e4b433914ab0"/>
  </p:sldMasterIdLst>
  <p:sldIdLst>
    <p:sldId xmlns:r="http://schemas.openxmlformats.org/officeDocument/2006/relationships" id="256" r:id="R9a15b8f736bd4e5c"/>
    <p:sldId xmlns:r="http://schemas.openxmlformats.org/officeDocument/2006/relationships" id="257" r:id="R028c26d74ee1426d"/>
    <p:sldId xmlns:r="http://schemas.openxmlformats.org/officeDocument/2006/relationships" id="258" r:id="Rbf4f24af2ec74c7f"/>
    <p:sldId xmlns:r="http://schemas.openxmlformats.org/officeDocument/2006/relationships" id="259" r:id="R8053c55376724088"/>
    <p:sldId xmlns:r="http://schemas.openxmlformats.org/officeDocument/2006/relationships" id="260" r:id="Rdb8ba69e508d4ea1"/>
    <p:sldId xmlns:r="http://schemas.openxmlformats.org/officeDocument/2006/relationships" id="261" r:id="R89b4f15a93bf446d"/>
    <p:sldId xmlns:r="http://schemas.openxmlformats.org/officeDocument/2006/relationships" id="262" r:id="R82529394749643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9e4b433914ab0" /><Relationship Type="http://schemas.openxmlformats.org/officeDocument/2006/relationships/slide" Target="/ppt/slides/slide1.xml" Id="R9a15b8f736bd4e5c" /><Relationship Type="http://schemas.openxmlformats.org/officeDocument/2006/relationships/slide" Target="/ppt/slides/slide2.xml" Id="R028c26d74ee1426d" /><Relationship Type="http://schemas.openxmlformats.org/officeDocument/2006/relationships/slide" Target="/ppt/slides/slide3.xml" Id="Rbf4f24af2ec74c7f" /><Relationship Type="http://schemas.openxmlformats.org/officeDocument/2006/relationships/slide" Target="/ppt/slides/slide4.xml" Id="R8053c55376724088" /><Relationship Type="http://schemas.openxmlformats.org/officeDocument/2006/relationships/slide" Target="/ppt/slides/slide5.xml" Id="Rdb8ba69e508d4ea1" /><Relationship Type="http://schemas.openxmlformats.org/officeDocument/2006/relationships/slide" Target="/ppt/slides/slide6.xml" Id="R89b4f15a93bf446d" /><Relationship Type="http://schemas.openxmlformats.org/officeDocument/2006/relationships/slide" Target="/ppt/slides/slide7.xml" Id="R82529394749643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fc0e3df024c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46981d16b4fb6" /><Relationship Type="http://schemas.openxmlformats.org/officeDocument/2006/relationships/theme" Target="/ppt/slideMasters/theme/theme1.xml" Id="R45c00c992fd342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646981d16b4f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fcb37fa23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358b2b66d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67123b610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017cf683f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212b33e55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e6d5a7832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291024c33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ENTRANCEMENT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ENTRANCEMENT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6 964 908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2 690 815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11 871 645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13 211 675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CHRISTIAN WESTLYE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923 163 948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