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33045fe2c84d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92f0737b3d4b4f"/>
  </p:sldMasterIdLst>
  <p:sldIdLst>
    <p:sldId xmlns:r="http://schemas.openxmlformats.org/officeDocument/2006/relationships" id="256" r:id="R662e1e5dbe1748e6"/>
    <p:sldId xmlns:r="http://schemas.openxmlformats.org/officeDocument/2006/relationships" id="257" r:id="Rc5113e535de34084"/>
    <p:sldId xmlns:r="http://schemas.openxmlformats.org/officeDocument/2006/relationships" id="258" r:id="R64ee489bfc2e4c45"/>
    <p:sldId xmlns:r="http://schemas.openxmlformats.org/officeDocument/2006/relationships" id="259" r:id="R878423a0805c4815"/>
    <p:sldId xmlns:r="http://schemas.openxmlformats.org/officeDocument/2006/relationships" id="260" r:id="R91d9121ebc1e428c"/>
    <p:sldId xmlns:r="http://schemas.openxmlformats.org/officeDocument/2006/relationships" id="261" r:id="Rf0e36ecf05604856"/>
    <p:sldId xmlns:r="http://schemas.openxmlformats.org/officeDocument/2006/relationships" id="262" r:id="Rf7b81e43279b40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2f0737b3d4b4f" /><Relationship Type="http://schemas.openxmlformats.org/officeDocument/2006/relationships/slide" Target="/ppt/slides/slide1.xml" Id="R662e1e5dbe1748e6" /><Relationship Type="http://schemas.openxmlformats.org/officeDocument/2006/relationships/slide" Target="/ppt/slides/slide2.xml" Id="Rc5113e535de34084" /><Relationship Type="http://schemas.openxmlformats.org/officeDocument/2006/relationships/slide" Target="/ppt/slides/slide3.xml" Id="R64ee489bfc2e4c45" /><Relationship Type="http://schemas.openxmlformats.org/officeDocument/2006/relationships/slide" Target="/ppt/slides/slide4.xml" Id="R878423a0805c4815" /><Relationship Type="http://schemas.openxmlformats.org/officeDocument/2006/relationships/slide" Target="/ppt/slides/slide5.xml" Id="R91d9121ebc1e428c" /><Relationship Type="http://schemas.openxmlformats.org/officeDocument/2006/relationships/slide" Target="/ppt/slides/slide6.xml" Id="Rf0e36ecf05604856" /><Relationship Type="http://schemas.openxmlformats.org/officeDocument/2006/relationships/slide" Target="/ppt/slides/slide7.xml" Id="Rf7b81e43279b40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9457321394d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00b3510ec42db" /><Relationship Type="http://schemas.openxmlformats.org/officeDocument/2006/relationships/theme" Target="/ppt/slideMasters/theme/theme1.xml" Id="R4b4a0f5fa25f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100b3510ec42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4c1562ffd4c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90f4ecda540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6cb7359e042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da3f0b9804e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c8a68d665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fa6582b5a4b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1afc9a9b7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3 964 947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106 944 166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461 963 185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500 913 831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SCALA MARKETING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