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98f096336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0ee7cc51c4aec"/>
  </p:sldMasterIdLst>
  <p:sldIdLst>
    <p:sldId xmlns:r="http://schemas.openxmlformats.org/officeDocument/2006/relationships" id="256" r:id="R8ca5396e94cd46d0"/>
    <p:sldId xmlns:r="http://schemas.openxmlformats.org/officeDocument/2006/relationships" id="257" r:id="Rafd1423780f44fb7"/>
    <p:sldId xmlns:r="http://schemas.openxmlformats.org/officeDocument/2006/relationships" id="258" r:id="R3e2488eb5aa54541"/>
    <p:sldId xmlns:r="http://schemas.openxmlformats.org/officeDocument/2006/relationships" id="259" r:id="R3e9fa1fa9bf14aa8"/>
    <p:sldId xmlns:r="http://schemas.openxmlformats.org/officeDocument/2006/relationships" id="260" r:id="Rc4e5d170e7ac426b"/>
    <p:sldId xmlns:r="http://schemas.openxmlformats.org/officeDocument/2006/relationships" id="261" r:id="R325c3c7c41dc4535"/>
    <p:sldId xmlns:r="http://schemas.openxmlformats.org/officeDocument/2006/relationships" id="262" r:id="Rc260676ec2fe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0ee7cc51c4aec" /><Relationship Type="http://schemas.openxmlformats.org/officeDocument/2006/relationships/slide" Target="/ppt/slides/slide1.xml" Id="R8ca5396e94cd46d0" /><Relationship Type="http://schemas.openxmlformats.org/officeDocument/2006/relationships/slide" Target="/ppt/slides/slide2.xml" Id="Rafd1423780f44fb7" /><Relationship Type="http://schemas.openxmlformats.org/officeDocument/2006/relationships/slide" Target="/ppt/slides/slide3.xml" Id="R3e2488eb5aa54541" /><Relationship Type="http://schemas.openxmlformats.org/officeDocument/2006/relationships/slide" Target="/ppt/slides/slide4.xml" Id="R3e9fa1fa9bf14aa8" /><Relationship Type="http://schemas.openxmlformats.org/officeDocument/2006/relationships/slide" Target="/ppt/slides/slide5.xml" Id="Rc4e5d170e7ac426b" /><Relationship Type="http://schemas.openxmlformats.org/officeDocument/2006/relationships/slide" Target="/ppt/slides/slide6.xml" Id="R325c3c7c41dc4535" /><Relationship Type="http://schemas.openxmlformats.org/officeDocument/2006/relationships/slide" Target="/ppt/slides/slide7.xml" Id="Rc260676ec2fe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4b3d287c2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30ffefb4140ec" /><Relationship Type="http://schemas.openxmlformats.org/officeDocument/2006/relationships/theme" Target="/ppt/slideMasters/theme/theme1.xml" Id="R85a23c069faa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30ffefb41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662dfe61e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604fb3018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023229ea6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d3392715b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a1a42a869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ba1f2188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e740d677e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CAY BERNHARD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