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29069f97f9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2c6aa30b46422e"/>
  </p:sldMasterIdLst>
  <p:sldIdLst>
    <p:sldId xmlns:r="http://schemas.openxmlformats.org/officeDocument/2006/relationships" id="256" r:id="Rfb3cf0887f224723"/>
    <p:sldId xmlns:r="http://schemas.openxmlformats.org/officeDocument/2006/relationships" id="257" r:id="Rf18863e714094f65"/>
    <p:sldId xmlns:r="http://schemas.openxmlformats.org/officeDocument/2006/relationships" id="258" r:id="R7d6a63e0403f4c2e"/>
    <p:sldId xmlns:r="http://schemas.openxmlformats.org/officeDocument/2006/relationships" id="259" r:id="Rad936049a8c34bcc"/>
    <p:sldId xmlns:r="http://schemas.openxmlformats.org/officeDocument/2006/relationships" id="260" r:id="Rc4b0f6696d814f3b"/>
    <p:sldId xmlns:r="http://schemas.openxmlformats.org/officeDocument/2006/relationships" id="261" r:id="R8de84c81e39c462e"/>
    <p:sldId xmlns:r="http://schemas.openxmlformats.org/officeDocument/2006/relationships" id="262" r:id="R7fe01fe49c47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c6aa30b46422e" /><Relationship Type="http://schemas.openxmlformats.org/officeDocument/2006/relationships/slide" Target="/ppt/slides/slide1.xml" Id="Rfb3cf0887f224723" /><Relationship Type="http://schemas.openxmlformats.org/officeDocument/2006/relationships/slide" Target="/ppt/slides/slide2.xml" Id="Rf18863e714094f65" /><Relationship Type="http://schemas.openxmlformats.org/officeDocument/2006/relationships/slide" Target="/ppt/slides/slide3.xml" Id="R7d6a63e0403f4c2e" /><Relationship Type="http://schemas.openxmlformats.org/officeDocument/2006/relationships/slide" Target="/ppt/slides/slide4.xml" Id="Rad936049a8c34bcc" /><Relationship Type="http://schemas.openxmlformats.org/officeDocument/2006/relationships/slide" Target="/ppt/slides/slide5.xml" Id="Rc4b0f6696d814f3b" /><Relationship Type="http://schemas.openxmlformats.org/officeDocument/2006/relationships/slide" Target="/ppt/slides/slide6.xml" Id="R8de84c81e39c462e" /><Relationship Type="http://schemas.openxmlformats.org/officeDocument/2006/relationships/slide" Target="/ppt/slides/slide7.xml" Id="R7fe01fe49c47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2de6c8427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825183f5412d" /><Relationship Type="http://schemas.openxmlformats.org/officeDocument/2006/relationships/theme" Target="/ppt/slideMasters/theme/theme1.xml" Id="R652a0091c696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c825183f5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cec485e9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16cbca1a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0c327f21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a47531208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e3cf07ffa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31a1e39c1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89d3b272a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