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22124799db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ada8c82a8648e9"/>
  </p:sldMasterIdLst>
  <p:sldIdLst>
    <p:sldId xmlns:r="http://schemas.openxmlformats.org/officeDocument/2006/relationships" id="256" r:id="R5156fef773f14956"/>
    <p:sldId xmlns:r="http://schemas.openxmlformats.org/officeDocument/2006/relationships" id="257" r:id="R7d0b3dfc2eef4a0f"/>
    <p:sldId xmlns:r="http://schemas.openxmlformats.org/officeDocument/2006/relationships" id="258" r:id="R4277bf9455cb403c"/>
    <p:sldId xmlns:r="http://schemas.openxmlformats.org/officeDocument/2006/relationships" id="259" r:id="Rc11a8249ac86453b"/>
    <p:sldId xmlns:r="http://schemas.openxmlformats.org/officeDocument/2006/relationships" id="260" r:id="Rbdecf080c21b4445"/>
    <p:sldId xmlns:r="http://schemas.openxmlformats.org/officeDocument/2006/relationships" id="261" r:id="R5a36588205bc4644"/>
    <p:sldId xmlns:r="http://schemas.openxmlformats.org/officeDocument/2006/relationships" id="262" r:id="R2034c4645f7742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ada8c82a8648e9" /><Relationship Type="http://schemas.openxmlformats.org/officeDocument/2006/relationships/slide" Target="/ppt/slides/slide1.xml" Id="R5156fef773f14956" /><Relationship Type="http://schemas.openxmlformats.org/officeDocument/2006/relationships/slide" Target="/ppt/slides/slide2.xml" Id="R7d0b3dfc2eef4a0f" /><Relationship Type="http://schemas.openxmlformats.org/officeDocument/2006/relationships/slide" Target="/ppt/slides/slide3.xml" Id="R4277bf9455cb403c" /><Relationship Type="http://schemas.openxmlformats.org/officeDocument/2006/relationships/slide" Target="/ppt/slides/slide4.xml" Id="Rc11a8249ac86453b" /><Relationship Type="http://schemas.openxmlformats.org/officeDocument/2006/relationships/slide" Target="/ppt/slides/slide5.xml" Id="Rbdecf080c21b4445" /><Relationship Type="http://schemas.openxmlformats.org/officeDocument/2006/relationships/slide" Target="/ppt/slides/slide6.xml" Id="R5a36588205bc4644" /><Relationship Type="http://schemas.openxmlformats.org/officeDocument/2006/relationships/slide" Target="/ppt/slides/slide7.xml" Id="R2034c4645f7742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b4a5d2be640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fd0e81fc4570" /><Relationship Type="http://schemas.openxmlformats.org/officeDocument/2006/relationships/theme" Target="/ppt/slideMasters/theme/theme1.xml" Id="Rb50621c2d26a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4fd0e81fc45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4d5533b31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303ee544646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9251329e94f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7d0c38b53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24cc0f78d4e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e679749345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0ecba5f1d49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CLARION COLLECTION HOTEL KONGSBERG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CLARION COLLECTION HOTEL KONGSBERG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58 072 849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8 104 867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7 163 643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19 100 474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36 706 082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Sildetomta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3612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29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cc.kongsberg@strawberry.no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www.strawberry.no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923 208 984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CLARION COLLECTION HOTEL KONGSBERG AS</a:t>
            </a:r>
          </a:p>
        </p:txBody>
      </p:sp>
    </p:spTree>
  </p:cSld>
  <p:clrMapOvr>
    <a:masterClrMapping xmlns:a="http://schemas.openxmlformats.org/drawingml/2006/main"/>
  </p:clrMapOvr>
</p:sld>
</file>