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fa8a1e7c5642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7ed875d44f4654"/>
  </p:sldMasterIdLst>
  <p:sldIdLst>
    <p:sldId xmlns:r="http://schemas.openxmlformats.org/officeDocument/2006/relationships" id="256" r:id="R61f78ad77ff44052"/>
    <p:sldId xmlns:r="http://schemas.openxmlformats.org/officeDocument/2006/relationships" id="257" r:id="Ra4a0b61f19b14f07"/>
    <p:sldId xmlns:r="http://schemas.openxmlformats.org/officeDocument/2006/relationships" id="258" r:id="Re171f8cd20a9467b"/>
    <p:sldId xmlns:r="http://schemas.openxmlformats.org/officeDocument/2006/relationships" id="259" r:id="R4173f183f2d249de"/>
    <p:sldId xmlns:r="http://schemas.openxmlformats.org/officeDocument/2006/relationships" id="260" r:id="Rf157b69363bb4baf"/>
    <p:sldId xmlns:r="http://schemas.openxmlformats.org/officeDocument/2006/relationships" id="261" r:id="Rc157de395bbb4c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7ed875d44f4654" /><Relationship Type="http://schemas.openxmlformats.org/officeDocument/2006/relationships/slide" Target="/ppt/slides/slide1.xml" Id="R61f78ad77ff44052" /><Relationship Type="http://schemas.openxmlformats.org/officeDocument/2006/relationships/slide" Target="/ppt/slides/slide2.xml" Id="Ra4a0b61f19b14f07" /><Relationship Type="http://schemas.openxmlformats.org/officeDocument/2006/relationships/slide" Target="/ppt/slides/slide3.xml" Id="Re171f8cd20a9467b" /><Relationship Type="http://schemas.openxmlformats.org/officeDocument/2006/relationships/slide" Target="/ppt/slides/slide4.xml" Id="R4173f183f2d249de" /><Relationship Type="http://schemas.openxmlformats.org/officeDocument/2006/relationships/slide" Target="/ppt/slides/slide5.xml" Id="Rf157b69363bb4baf" /><Relationship Type="http://schemas.openxmlformats.org/officeDocument/2006/relationships/slide" Target="/ppt/slides/slide6.xml" Id="Rc157de395bbb4c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ab172288664c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a08dd57eb43f1" /><Relationship Type="http://schemas.openxmlformats.org/officeDocument/2006/relationships/theme" Target="/ppt/slideMasters/theme/theme1.xml" Id="R9991cb6f5ec04f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1a08dd57eb43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7ad3e946a42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ca0540ef847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46a64742b41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b1e8071374f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fb22d18e541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e0542c8054f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SOFICA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SOFICA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1 545 949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3 418 016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Katrine Bratteberg, Frydenbølien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923 215 964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