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5839c0459441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cca25c4efc4fb6"/>
  </p:sldMasterIdLst>
  <p:sldIdLst>
    <p:sldId xmlns:r="http://schemas.openxmlformats.org/officeDocument/2006/relationships" id="256" r:id="R8a877b8c99c845a2"/>
    <p:sldId xmlns:r="http://schemas.openxmlformats.org/officeDocument/2006/relationships" id="257" r:id="R59a1275414ed4597"/>
    <p:sldId xmlns:r="http://schemas.openxmlformats.org/officeDocument/2006/relationships" id="258" r:id="R742ffb43b3d74451"/>
    <p:sldId xmlns:r="http://schemas.openxmlformats.org/officeDocument/2006/relationships" id="259" r:id="Rd334ff1ff9aa4817"/>
    <p:sldId xmlns:r="http://schemas.openxmlformats.org/officeDocument/2006/relationships" id="260" r:id="Rd27dd4c0870a41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ca25c4efc4fb6" /><Relationship Type="http://schemas.openxmlformats.org/officeDocument/2006/relationships/slide" Target="/ppt/slides/slide1.xml" Id="R8a877b8c99c845a2" /><Relationship Type="http://schemas.openxmlformats.org/officeDocument/2006/relationships/slide" Target="/ppt/slides/slide2.xml" Id="R59a1275414ed4597" /><Relationship Type="http://schemas.openxmlformats.org/officeDocument/2006/relationships/slide" Target="/ppt/slides/slide3.xml" Id="R742ffb43b3d74451" /><Relationship Type="http://schemas.openxmlformats.org/officeDocument/2006/relationships/slide" Target="/ppt/slides/slide4.xml" Id="Rd334ff1ff9aa4817" /><Relationship Type="http://schemas.openxmlformats.org/officeDocument/2006/relationships/slide" Target="/ppt/slides/slide5.xml" Id="Rd27dd4c0870a41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187040bb424c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57e3f74114e21" /><Relationship Type="http://schemas.openxmlformats.org/officeDocument/2006/relationships/theme" Target="/ppt/slideMasters/theme/theme1.xml" Id="R0f700b64b08c48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457e3f74114e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11f1f8f0a42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4ee932bd845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c9bef1acf4c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46cbb66334a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a88844ec24f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 REVISJON KOMMUNALE OPPGÅVEFELLESSKAP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REVISJON KOMMUNALE OPPGÅVEFELLESSKAP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61 26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postmottak@vestrev.no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www.vestlandrevisjon.no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923 249 478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