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fe6983f2f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ff3ad538a4bc9"/>
  </p:sldMasterIdLst>
  <p:sldIdLst>
    <p:sldId xmlns:r="http://schemas.openxmlformats.org/officeDocument/2006/relationships" id="256" r:id="R9028413ae7f24328"/>
    <p:sldId xmlns:r="http://schemas.openxmlformats.org/officeDocument/2006/relationships" id="257" r:id="Rf0aab2c7ee2d43e7"/>
    <p:sldId xmlns:r="http://schemas.openxmlformats.org/officeDocument/2006/relationships" id="258" r:id="R6fac448f4c6f4bfa"/>
    <p:sldId xmlns:r="http://schemas.openxmlformats.org/officeDocument/2006/relationships" id="259" r:id="R044aab15774a4326"/>
    <p:sldId xmlns:r="http://schemas.openxmlformats.org/officeDocument/2006/relationships" id="260" r:id="R4490ad75aec84524"/>
    <p:sldId xmlns:r="http://schemas.openxmlformats.org/officeDocument/2006/relationships" id="261" r:id="R56c9d3288809407b"/>
    <p:sldId xmlns:r="http://schemas.openxmlformats.org/officeDocument/2006/relationships" id="262" r:id="Rfd9eadfecfaf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ff3ad538a4bc9" /><Relationship Type="http://schemas.openxmlformats.org/officeDocument/2006/relationships/slide" Target="/ppt/slides/slide1.xml" Id="R9028413ae7f24328" /><Relationship Type="http://schemas.openxmlformats.org/officeDocument/2006/relationships/slide" Target="/ppt/slides/slide2.xml" Id="Rf0aab2c7ee2d43e7" /><Relationship Type="http://schemas.openxmlformats.org/officeDocument/2006/relationships/slide" Target="/ppt/slides/slide3.xml" Id="R6fac448f4c6f4bfa" /><Relationship Type="http://schemas.openxmlformats.org/officeDocument/2006/relationships/slide" Target="/ppt/slides/slide4.xml" Id="R044aab15774a4326" /><Relationship Type="http://schemas.openxmlformats.org/officeDocument/2006/relationships/slide" Target="/ppt/slides/slide5.xml" Id="R4490ad75aec84524" /><Relationship Type="http://schemas.openxmlformats.org/officeDocument/2006/relationships/slide" Target="/ppt/slides/slide6.xml" Id="R56c9d3288809407b" /><Relationship Type="http://schemas.openxmlformats.org/officeDocument/2006/relationships/slide" Target="/ppt/slides/slide7.xml" Id="Rfd9eadfecfaf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1a425d71e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7d1382614bb0" /><Relationship Type="http://schemas.openxmlformats.org/officeDocument/2006/relationships/theme" Target="/ppt/slideMasters/theme/theme1.xml" Id="Rf9a119424ed4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c7d138261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bb1e05cb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1b045286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d5c32377c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5463f5c1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5d06654e2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f80d6e82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150056d82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