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2a5adb2cb54e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682f1ee3e74e5c"/>
  </p:sldMasterIdLst>
  <p:sldIdLst>
    <p:sldId xmlns:r="http://schemas.openxmlformats.org/officeDocument/2006/relationships" id="256" r:id="Rc55c0d539ad84f3c"/>
    <p:sldId xmlns:r="http://schemas.openxmlformats.org/officeDocument/2006/relationships" id="257" r:id="R943c1527cb4245a7"/>
    <p:sldId xmlns:r="http://schemas.openxmlformats.org/officeDocument/2006/relationships" id="258" r:id="R6777d8fd509747fb"/>
    <p:sldId xmlns:r="http://schemas.openxmlformats.org/officeDocument/2006/relationships" id="259" r:id="R65b5887692ce406b"/>
    <p:sldId xmlns:r="http://schemas.openxmlformats.org/officeDocument/2006/relationships" id="260" r:id="R29babff43eb54cd0"/>
    <p:sldId xmlns:r="http://schemas.openxmlformats.org/officeDocument/2006/relationships" id="261" r:id="Rf03c1f6e748a4b82"/>
    <p:sldId xmlns:r="http://schemas.openxmlformats.org/officeDocument/2006/relationships" id="262" r:id="R7893ec23c1714f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682f1ee3e74e5c" /><Relationship Type="http://schemas.openxmlformats.org/officeDocument/2006/relationships/slide" Target="/ppt/slides/slide1.xml" Id="Rc55c0d539ad84f3c" /><Relationship Type="http://schemas.openxmlformats.org/officeDocument/2006/relationships/slide" Target="/ppt/slides/slide2.xml" Id="R943c1527cb4245a7" /><Relationship Type="http://schemas.openxmlformats.org/officeDocument/2006/relationships/slide" Target="/ppt/slides/slide3.xml" Id="R6777d8fd509747fb" /><Relationship Type="http://schemas.openxmlformats.org/officeDocument/2006/relationships/slide" Target="/ppt/slides/slide4.xml" Id="R65b5887692ce406b" /><Relationship Type="http://schemas.openxmlformats.org/officeDocument/2006/relationships/slide" Target="/ppt/slides/slide5.xml" Id="R29babff43eb54cd0" /><Relationship Type="http://schemas.openxmlformats.org/officeDocument/2006/relationships/slide" Target="/ppt/slides/slide6.xml" Id="Rf03c1f6e748a4b82" /><Relationship Type="http://schemas.openxmlformats.org/officeDocument/2006/relationships/slide" Target="/ppt/slides/slide7.xml" Id="R7893ec23c1714f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141918c9bb47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83d719b6564a7e" /><Relationship Type="http://schemas.openxmlformats.org/officeDocument/2006/relationships/theme" Target="/ppt/slideMasters/theme/theme1.xml" Id="R149699e1232e4e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83d719b6564a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ebe321cfb746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9eae08d0fd4b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68f7a24d7546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f66356548747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8f80126a7e48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89af240c9541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85277ebe2245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WERGELAND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 HOLDING AS ble etablert [år] og holder til i Dalsøyra.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−3 538 654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17 559 450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726 437 292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768 138 958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WERGELAND-HOLDING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Sløvågen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5960 Dalsøyra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923 265 511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 HOLDING AS</a:t>
            </a:r>
          </a:p>
        </p:txBody>
      </p:sp>
    </p:spTree>
  </p:cSld>
  <p:clrMapOvr>
    <a:masterClrMapping xmlns:a="http://schemas.openxmlformats.org/drawingml/2006/main"/>
  </p:clrMapOvr>
</p:sld>
</file>