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e26ffb171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535416c9714c39"/>
  </p:sldMasterIdLst>
  <p:sldIdLst>
    <p:sldId xmlns:r="http://schemas.openxmlformats.org/officeDocument/2006/relationships" id="256" r:id="R46fec6e1b3c64bc6"/>
    <p:sldId xmlns:r="http://schemas.openxmlformats.org/officeDocument/2006/relationships" id="257" r:id="R1af60eaf98bd456e"/>
    <p:sldId xmlns:r="http://schemas.openxmlformats.org/officeDocument/2006/relationships" id="258" r:id="R41b5813be3e74e64"/>
    <p:sldId xmlns:r="http://schemas.openxmlformats.org/officeDocument/2006/relationships" id="259" r:id="R97906fe360644c68"/>
    <p:sldId xmlns:r="http://schemas.openxmlformats.org/officeDocument/2006/relationships" id="260" r:id="R55445d8234e8411d"/>
    <p:sldId xmlns:r="http://schemas.openxmlformats.org/officeDocument/2006/relationships" id="261" r:id="R21ca754ed7bd484a"/>
    <p:sldId xmlns:r="http://schemas.openxmlformats.org/officeDocument/2006/relationships" id="262" r:id="R007665d1f3de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35416c9714c39" /><Relationship Type="http://schemas.openxmlformats.org/officeDocument/2006/relationships/slide" Target="/ppt/slides/slide1.xml" Id="R46fec6e1b3c64bc6" /><Relationship Type="http://schemas.openxmlformats.org/officeDocument/2006/relationships/slide" Target="/ppt/slides/slide2.xml" Id="R1af60eaf98bd456e" /><Relationship Type="http://schemas.openxmlformats.org/officeDocument/2006/relationships/slide" Target="/ppt/slides/slide3.xml" Id="R41b5813be3e74e64" /><Relationship Type="http://schemas.openxmlformats.org/officeDocument/2006/relationships/slide" Target="/ppt/slides/slide4.xml" Id="R97906fe360644c68" /><Relationship Type="http://schemas.openxmlformats.org/officeDocument/2006/relationships/slide" Target="/ppt/slides/slide5.xml" Id="R55445d8234e8411d" /><Relationship Type="http://schemas.openxmlformats.org/officeDocument/2006/relationships/slide" Target="/ppt/slides/slide6.xml" Id="R21ca754ed7bd484a" /><Relationship Type="http://schemas.openxmlformats.org/officeDocument/2006/relationships/slide" Target="/ppt/slides/slide7.xml" Id="R007665d1f3de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6a7dc63cd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72084720e40a6" /><Relationship Type="http://schemas.openxmlformats.org/officeDocument/2006/relationships/theme" Target="/ppt/slideMasters/theme/theme1.xml" Id="Rdcd1f04c93af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72084720e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fe1d28b5a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30f4e1ada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f765faba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f7cbe3356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ca5716beb47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83679b01a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91ecd48ff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38 788 671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TORE FLADHUS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1490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923 300 619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