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1710fb3fa4d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f733ff8784627"/>
  </p:sldMasterIdLst>
  <p:sldIdLst>
    <p:sldId xmlns:r="http://schemas.openxmlformats.org/officeDocument/2006/relationships" id="256" r:id="R54b99aded93146cd"/>
    <p:sldId xmlns:r="http://schemas.openxmlformats.org/officeDocument/2006/relationships" id="257" r:id="Rc87fe286472a43c9"/>
    <p:sldId xmlns:r="http://schemas.openxmlformats.org/officeDocument/2006/relationships" id="258" r:id="Re11ce4e26bcd4a8d"/>
    <p:sldId xmlns:r="http://schemas.openxmlformats.org/officeDocument/2006/relationships" id="259" r:id="Re3cb13f1afb14a8e"/>
    <p:sldId xmlns:r="http://schemas.openxmlformats.org/officeDocument/2006/relationships" id="260" r:id="R1dbdde7c4c1140fa"/>
    <p:sldId xmlns:r="http://schemas.openxmlformats.org/officeDocument/2006/relationships" id="261" r:id="R863a597c41274494"/>
    <p:sldId xmlns:r="http://schemas.openxmlformats.org/officeDocument/2006/relationships" id="262" r:id="R4aa128ebbbc5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f733ff8784627" /><Relationship Type="http://schemas.openxmlformats.org/officeDocument/2006/relationships/slide" Target="/ppt/slides/slide1.xml" Id="R54b99aded93146cd" /><Relationship Type="http://schemas.openxmlformats.org/officeDocument/2006/relationships/slide" Target="/ppt/slides/slide2.xml" Id="Rc87fe286472a43c9" /><Relationship Type="http://schemas.openxmlformats.org/officeDocument/2006/relationships/slide" Target="/ppt/slides/slide3.xml" Id="Re11ce4e26bcd4a8d" /><Relationship Type="http://schemas.openxmlformats.org/officeDocument/2006/relationships/slide" Target="/ppt/slides/slide4.xml" Id="Re3cb13f1afb14a8e" /><Relationship Type="http://schemas.openxmlformats.org/officeDocument/2006/relationships/slide" Target="/ppt/slides/slide5.xml" Id="R1dbdde7c4c1140fa" /><Relationship Type="http://schemas.openxmlformats.org/officeDocument/2006/relationships/slide" Target="/ppt/slides/slide6.xml" Id="R863a597c41274494" /><Relationship Type="http://schemas.openxmlformats.org/officeDocument/2006/relationships/slide" Target="/ppt/slides/slide7.xml" Id="R4aa128ebbbc5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892f3052f4c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0fecc8f4b4b5c" /><Relationship Type="http://schemas.openxmlformats.org/officeDocument/2006/relationships/theme" Target="/ppt/slideMasters/theme/theme1.xml" Id="R25e04f32c86543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c0fecc8f4b4b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305b08296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702d89574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7b8873f674c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2589434e44c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d6b856f7d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900e614d648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e1c68907f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KSP HOLDING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1 062 108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STADVEN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Stadven Pedersen, Borgaråsen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