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1cac654491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7942cdf474d42"/>
  </p:sldMasterIdLst>
  <p:sldIdLst>
    <p:sldId xmlns:r="http://schemas.openxmlformats.org/officeDocument/2006/relationships" id="256" r:id="R2321029297464a57"/>
    <p:sldId xmlns:r="http://schemas.openxmlformats.org/officeDocument/2006/relationships" id="257" r:id="R7bea3b2fb5c64e18"/>
    <p:sldId xmlns:r="http://schemas.openxmlformats.org/officeDocument/2006/relationships" id="258" r:id="R5add0add9c0e4745"/>
    <p:sldId xmlns:r="http://schemas.openxmlformats.org/officeDocument/2006/relationships" id="259" r:id="R477d08e230d441ef"/>
    <p:sldId xmlns:r="http://schemas.openxmlformats.org/officeDocument/2006/relationships" id="260" r:id="Raec0efbfea7148f1"/>
    <p:sldId xmlns:r="http://schemas.openxmlformats.org/officeDocument/2006/relationships" id="261" r:id="Rbca210d4ebd34e0b"/>
    <p:sldId xmlns:r="http://schemas.openxmlformats.org/officeDocument/2006/relationships" id="262" r:id="Re67c01a1a779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7942cdf474d42" /><Relationship Type="http://schemas.openxmlformats.org/officeDocument/2006/relationships/slide" Target="/ppt/slides/slide1.xml" Id="R2321029297464a57" /><Relationship Type="http://schemas.openxmlformats.org/officeDocument/2006/relationships/slide" Target="/ppt/slides/slide2.xml" Id="R7bea3b2fb5c64e18" /><Relationship Type="http://schemas.openxmlformats.org/officeDocument/2006/relationships/slide" Target="/ppt/slides/slide3.xml" Id="R5add0add9c0e4745" /><Relationship Type="http://schemas.openxmlformats.org/officeDocument/2006/relationships/slide" Target="/ppt/slides/slide4.xml" Id="R477d08e230d441ef" /><Relationship Type="http://schemas.openxmlformats.org/officeDocument/2006/relationships/slide" Target="/ppt/slides/slide5.xml" Id="Raec0efbfea7148f1" /><Relationship Type="http://schemas.openxmlformats.org/officeDocument/2006/relationships/slide" Target="/ppt/slides/slide6.xml" Id="Rbca210d4ebd34e0b" /><Relationship Type="http://schemas.openxmlformats.org/officeDocument/2006/relationships/slide" Target="/ppt/slides/slide7.xml" Id="Re67c01a1a779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85d531001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1b7aefef44d32" /><Relationship Type="http://schemas.openxmlformats.org/officeDocument/2006/relationships/theme" Target="/ppt/slideMasters/theme/theme1.xml" Id="R417c9c770816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a1b7aefef4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5d8581d82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f33e5b6da4b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7824dad34b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8469942f14f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3b5fd72ef47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eb3e0fb8546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a94912555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