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fe5ed9094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aa06ea85d4eb1"/>
  </p:sldMasterIdLst>
  <p:sldIdLst>
    <p:sldId xmlns:r="http://schemas.openxmlformats.org/officeDocument/2006/relationships" id="256" r:id="R1acf965da56a4dd6"/>
    <p:sldId xmlns:r="http://schemas.openxmlformats.org/officeDocument/2006/relationships" id="257" r:id="R826d298ce9eb4538"/>
    <p:sldId xmlns:r="http://schemas.openxmlformats.org/officeDocument/2006/relationships" id="258" r:id="R683df038a9284e49"/>
    <p:sldId xmlns:r="http://schemas.openxmlformats.org/officeDocument/2006/relationships" id="259" r:id="Rb4f74c70e42d4327"/>
    <p:sldId xmlns:r="http://schemas.openxmlformats.org/officeDocument/2006/relationships" id="260" r:id="R9b8548428801432f"/>
    <p:sldId xmlns:r="http://schemas.openxmlformats.org/officeDocument/2006/relationships" id="261" r:id="R1f99d16559b94fdd"/>
    <p:sldId xmlns:r="http://schemas.openxmlformats.org/officeDocument/2006/relationships" id="262" r:id="R4c9b16fa1cac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aa06ea85d4eb1" /><Relationship Type="http://schemas.openxmlformats.org/officeDocument/2006/relationships/slide" Target="/ppt/slides/slide1.xml" Id="R1acf965da56a4dd6" /><Relationship Type="http://schemas.openxmlformats.org/officeDocument/2006/relationships/slide" Target="/ppt/slides/slide2.xml" Id="R826d298ce9eb4538" /><Relationship Type="http://schemas.openxmlformats.org/officeDocument/2006/relationships/slide" Target="/ppt/slides/slide3.xml" Id="R683df038a9284e49" /><Relationship Type="http://schemas.openxmlformats.org/officeDocument/2006/relationships/slide" Target="/ppt/slides/slide4.xml" Id="Rb4f74c70e42d4327" /><Relationship Type="http://schemas.openxmlformats.org/officeDocument/2006/relationships/slide" Target="/ppt/slides/slide5.xml" Id="R9b8548428801432f" /><Relationship Type="http://schemas.openxmlformats.org/officeDocument/2006/relationships/slide" Target="/ppt/slides/slide6.xml" Id="R1f99d16559b94fdd" /><Relationship Type="http://schemas.openxmlformats.org/officeDocument/2006/relationships/slide" Target="/ppt/slides/slide7.xml" Id="R4c9b16fa1cac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3c4552645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781eec1d4ea6" /><Relationship Type="http://schemas.openxmlformats.org/officeDocument/2006/relationships/theme" Target="/ppt/slideMasters/theme/theme1.xml" Id="R0a81db483b0b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1781eec1d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949b9612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9eb1afcb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c8a7f094d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da7d2eb7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b717ead26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0ed15fa21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c2ea41431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OPPORTUNE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OPPORTUNE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8 736 587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STEWART MARK SAMUEL STANBRA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Seilduksgata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923 344 136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