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aa82a911c94d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254f5bbdf1a4235"/>
  </p:sldMasterIdLst>
  <p:sldIdLst>
    <p:sldId xmlns:r="http://schemas.openxmlformats.org/officeDocument/2006/relationships" id="256" r:id="Rac46f194f9b643ef"/>
    <p:sldId xmlns:r="http://schemas.openxmlformats.org/officeDocument/2006/relationships" id="257" r:id="R1193368efb54488a"/>
    <p:sldId xmlns:r="http://schemas.openxmlformats.org/officeDocument/2006/relationships" id="258" r:id="Rd0280ee8bd9c4bb7"/>
    <p:sldId xmlns:r="http://schemas.openxmlformats.org/officeDocument/2006/relationships" id="259" r:id="R7488b78e74d1474c"/>
    <p:sldId xmlns:r="http://schemas.openxmlformats.org/officeDocument/2006/relationships" id="260" r:id="Rbe7169e3919a42a6"/>
    <p:sldId xmlns:r="http://schemas.openxmlformats.org/officeDocument/2006/relationships" id="261" r:id="R932acadf264e478f"/>
    <p:sldId xmlns:r="http://schemas.openxmlformats.org/officeDocument/2006/relationships" id="262" r:id="Ra459dbe6e46d4d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54f5bbdf1a4235" /><Relationship Type="http://schemas.openxmlformats.org/officeDocument/2006/relationships/slide" Target="/ppt/slides/slide1.xml" Id="Rac46f194f9b643ef" /><Relationship Type="http://schemas.openxmlformats.org/officeDocument/2006/relationships/slide" Target="/ppt/slides/slide2.xml" Id="R1193368efb54488a" /><Relationship Type="http://schemas.openxmlformats.org/officeDocument/2006/relationships/slide" Target="/ppt/slides/slide3.xml" Id="Rd0280ee8bd9c4bb7" /><Relationship Type="http://schemas.openxmlformats.org/officeDocument/2006/relationships/slide" Target="/ppt/slides/slide4.xml" Id="R7488b78e74d1474c" /><Relationship Type="http://schemas.openxmlformats.org/officeDocument/2006/relationships/slide" Target="/ppt/slides/slide5.xml" Id="Rbe7169e3919a42a6" /><Relationship Type="http://schemas.openxmlformats.org/officeDocument/2006/relationships/slide" Target="/ppt/slides/slide6.xml" Id="R932acadf264e478f" /><Relationship Type="http://schemas.openxmlformats.org/officeDocument/2006/relationships/slide" Target="/ppt/slides/slide7.xml" Id="Ra459dbe6e46d4d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dae4713ebc4a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f9d75466b84ecf" /><Relationship Type="http://schemas.openxmlformats.org/officeDocument/2006/relationships/theme" Target="/ppt/slideMasters/theme/theme1.xml" Id="R2913b5cc047643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af9d75466b84e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18e15b751741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8818a1ad947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dac0f40b6940d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b01c9b22904f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036576531348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1dbea0590d49c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a1ee1f858d45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ALFANOR 19195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ALFANOR 19195 AS ble etablert [år] og holder til i Klavestadhaugen.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−2 710 475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13 353 567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404 337 258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416 524 538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LINDSTAD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Sandstadveien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1743 Klavestadhaugen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923 347 607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