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597106cbe04a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d7fdf2f578438c"/>
  </p:sldMasterIdLst>
  <p:sldIdLst>
    <p:sldId xmlns:r="http://schemas.openxmlformats.org/officeDocument/2006/relationships" id="256" r:id="R007988c0a8d549af"/>
    <p:sldId xmlns:r="http://schemas.openxmlformats.org/officeDocument/2006/relationships" id="257" r:id="R9f7dbab2552b4770"/>
    <p:sldId xmlns:r="http://schemas.openxmlformats.org/officeDocument/2006/relationships" id="258" r:id="Re9fbb570e6584575"/>
    <p:sldId xmlns:r="http://schemas.openxmlformats.org/officeDocument/2006/relationships" id="259" r:id="Raa7c04df0e10491b"/>
    <p:sldId xmlns:r="http://schemas.openxmlformats.org/officeDocument/2006/relationships" id="260" r:id="Rda22f93502e64aca"/>
    <p:sldId xmlns:r="http://schemas.openxmlformats.org/officeDocument/2006/relationships" id="261" r:id="R5df9a4383fb5499a"/>
    <p:sldId xmlns:r="http://schemas.openxmlformats.org/officeDocument/2006/relationships" id="262" r:id="Rbae0274c091244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7fdf2f578438c" /><Relationship Type="http://schemas.openxmlformats.org/officeDocument/2006/relationships/slide" Target="/ppt/slides/slide1.xml" Id="R007988c0a8d549af" /><Relationship Type="http://schemas.openxmlformats.org/officeDocument/2006/relationships/slide" Target="/ppt/slides/slide2.xml" Id="R9f7dbab2552b4770" /><Relationship Type="http://schemas.openxmlformats.org/officeDocument/2006/relationships/slide" Target="/ppt/slides/slide3.xml" Id="Re9fbb570e6584575" /><Relationship Type="http://schemas.openxmlformats.org/officeDocument/2006/relationships/slide" Target="/ppt/slides/slide4.xml" Id="Raa7c04df0e10491b" /><Relationship Type="http://schemas.openxmlformats.org/officeDocument/2006/relationships/slide" Target="/ppt/slides/slide5.xml" Id="Rda22f93502e64aca" /><Relationship Type="http://schemas.openxmlformats.org/officeDocument/2006/relationships/slide" Target="/ppt/slides/slide6.xml" Id="R5df9a4383fb5499a" /><Relationship Type="http://schemas.openxmlformats.org/officeDocument/2006/relationships/slide" Target="/ppt/slides/slide7.xml" Id="Rbae0274c091244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f3f1a0f7f40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99d96fd52499c" /><Relationship Type="http://schemas.openxmlformats.org/officeDocument/2006/relationships/theme" Target="/ppt/slideMasters/theme/theme1.xml" Id="R04e5956a203843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e99d96fd5249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eb542e9ed4a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bbe9327114e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9b1e8cb6440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f17ee993644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a807511fb4f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0e25b491945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3b9f294064b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BEACHFRONT PROPERTIES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BEACHFRONT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BEACHFRONT PROPERTIES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BEACHFRONT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BEACHFRONT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BEACHFRONT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133 954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1 579 003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1 583 320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BEACHFRONT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STRAND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 ØISTAD STRAND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 ØISTAD STRAND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BEACHFRONT PROPERTIES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Kampheimveien 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923 349 464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BEACHFRONT PROPERTIES AS</a:t>
            </a:r>
          </a:p>
        </p:txBody>
      </p:sp>
    </p:spTree>
  </p:cSld>
  <p:clrMapOvr>
    <a:masterClrMapping xmlns:a="http://schemas.openxmlformats.org/drawingml/2006/main"/>
  </p:clrMapOvr>
</p:sld>
</file>