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3cd10f6cd044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0182a66edb4568"/>
  </p:sldMasterIdLst>
  <p:sldIdLst>
    <p:sldId xmlns:r="http://schemas.openxmlformats.org/officeDocument/2006/relationships" id="256" r:id="Rcc85da3402354c30"/>
    <p:sldId xmlns:r="http://schemas.openxmlformats.org/officeDocument/2006/relationships" id="257" r:id="Rc309b12fe42b4cf3"/>
    <p:sldId xmlns:r="http://schemas.openxmlformats.org/officeDocument/2006/relationships" id="258" r:id="R592e1c8ee1b24924"/>
    <p:sldId xmlns:r="http://schemas.openxmlformats.org/officeDocument/2006/relationships" id="259" r:id="R8a55d7c4700a4f97"/>
    <p:sldId xmlns:r="http://schemas.openxmlformats.org/officeDocument/2006/relationships" id="260" r:id="R0196ddf5107b4234"/>
    <p:sldId xmlns:r="http://schemas.openxmlformats.org/officeDocument/2006/relationships" id="261" r:id="Rda1d36969d644292"/>
    <p:sldId xmlns:r="http://schemas.openxmlformats.org/officeDocument/2006/relationships" id="262" r:id="Rb4d8c082c5fe48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182a66edb4568" /><Relationship Type="http://schemas.openxmlformats.org/officeDocument/2006/relationships/slide" Target="/ppt/slides/slide1.xml" Id="Rcc85da3402354c30" /><Relationship Type="http://schemas.openxmlformats.org/officeDocument/2006/relationships/slide" Target="/ppt/slides/slide2.xml" Id="Rc309b12fe42b4cf3" /><Relationship Type="http://schemas.openxmlformats.org/officeDocument/2006/relationships/slide" Target="/ppt/slides/slide3.xml" Id="R592e1c8ee1b24924" /><Relationship Type="http://schemas.openxmlformats.org/officeDocument/2006/relationships/slide" Target="/ppt/slides/slide4.xml" Id="R8a55d7c4700a4f97" /><Relationship Type="http://schemas.openxmlformats.org/officeDocument/2006/relationships/slide" Target="/ppt/slides/slide5.xml" Id="R0196ddf5107b4234" /><Relationship Type="http://schemas.openxmlformats.org/officeDocument/2006/relationships/slide" Target="/ppt/slides/slide6.xml" Id="Rda1d36969d644292" /><Relationship Type="http://schemas.openxmlformats.org/officeDocument/2006/relationships/slide" Target="/ppt/slides/slide7.xml" Id="Rb4d8c082c5fe48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46d82505044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86a2cf5c94e80" /><Relationship Type="http://schemas.openxmlformats.org/officeDocument/2006/relationships/theme" Target="/ppt/slideMasters/theme/theme1.xml" Id="R290dac84f3b04a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586a2cf5c94e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627733a5d47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492438e8641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83fca0ff246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43026d8a547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cf816fe0348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cc16af43d4c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adb84d4284c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FBD AS ble etablert [år] og holder til i Nesodden.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−1 302 020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13 170 171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107 839 262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112 256 038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OLAV DRABLØS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1459 Nesodden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923 366 091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FBD AS</a:t>
            </a:r>
          </a:p>
        </p:txBody>
      </p:sp>
    </p:spTree>
  </p:cSld>
  <p:clrMapOvr>
    <a:masterClrMapping xmlns:a="http://schemas.openxmlformats.org/drawingml/2006/main"/>
  </p:clrMapOvr>
</p:sld>
</file>