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b46f06a78943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44c0ec4e2a430e"/>
  </p:sldMasterIdLst>
  <p:sldIdLst>
    <p:sldId xmlns:r="http://schemas.openxmlformats.org/officeDocument/2006/relationships" id="256" r:id="Rafe366622fd64a24"/>
    <p:sldId xmlns:r="http://schemas.openxmlformats.org/officeDocument/2006/relationships" id="257" r:id="R9422ccaedbcf46ca"/>
    <p:sldId xmlns:r="http://schemas.openxmlformats.org/officeDocument/2006/relationships" id="258" r:id="Rc378f0f492ad41d9"/>
    <p:sldId xmlns:r="http://schemas.openxmlformats.org/officeDocument/2006/relationships" id="259" r:id="Rb807354e79db40fc"/>
    <p:sldId xmlns:r="http://schemas.openxmlformats.org/officeDocument/2006/relationships" id="260" r:id="Rc24e44b5757440b9"/>
    <p:sldId xmlns:r="http://schemas.openxmlformats.org/officeDocument/2006/relationships" id="261" r:id="R782bb419d1674a57"/>
    <p:sldId xmlns:r="http://schemas.openxmlformats.org/officeDocument/2006/relationships" id="262" r:id="R5a08a4ca3b204a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44c0ec4e2a430e" /><Relationship Type="http://schemas.openxmlformats.org/officeDocument/2006/relationships/slide" Target="/ppt/slides/slide1.xml" Id="Rafe366622fd64a24" /><Relationship Type="http://schemas.openxmlformats.org/officeDocument/2006/relationships/slide" Target="/ppt/slides/slide2.xml" Id="R9422ccaedbcf46ca" /><Relationship Type="http://schemas.openxmlformats.org/officeDocument/2006/relationships/slide" Target="/ppt/slides/slide3.xml" Id="Rc378f0f492ad41d9" /><Relationship Type="http://schemas.openxmlformats.org/officeDocument/2006/relationships/slide" Target="/ppt/slides/slide4.xml" Id="Rb807354e79db40fc" /><Relationship Type="http://schemas.openxmlformats.org/officeDocument/2006/relationships/slide" Target="/ppt/slides/slide5.xml" Id="Rc24e44b5757440b9" /><Relationship Type="http://schemas.openxmlformats.org/officeDocument/2006/relationships/slide" Target="/ppt/slides/slide6.xml" Id="R782bb419d1674a57" /><Relationship Type="http://schemas.openxmlformats.org/officeDocument/2006/relationships/slide" Target="/ppt/slides/slide7.xml" Id="R5a08a4ca3b204a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3ed9a6d80046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bdf62d10c14d77" /><Relationship Type="http://schemas.openxmlformats.org/officeDocument/2006/relationships/theme" Target="/ppt/slideMasters/theme/theme1.xml" Id="R8620c61f91ee43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bdf62d10c14d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270c60a684d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9b7b85ff543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7f129370d4b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ea5ee1f2e46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5eb17f7a044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21c325d6d4b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08e1f39344b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 WITH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WITH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 WITH INVEST AS ble etablert [år] og holder til i Langhus.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WITH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WITH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WITH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1 346 446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5 975 072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6 063 056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WITH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BJØRNSTAD HANNE WITH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WITH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Hanne With Bjørnstad, Parkveien 14A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1405 Langhus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923 368 590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 WITH INVEST AS</a:t>
            </a:r>
          </a:p>
        </p:txBody>
      </p:sp>
    </p:spTree>
  </p:cSld>
  <p:clrMapOvr>
    <a:masterClrMapping xmlns:a="http://schemas.openxmlformats.org/drawingml/2006/main"/>
  </p:clrMapOvr>
</p:sld>
</file>