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fef2cb882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b6ad142c74fdf"/>
  </p:sldMasterIdLst>
  <p:sldIdLst>
    <p:sldId xmlns:r="http://schemas.openxmlformats.org/officeDocument/2006/relationships" id="256" r:id="R1f32dcbace9a461b"/>
    <p:sldId xmlns:r="http://schemas.openxmlformats.org/officeDocument/2006/relationships" id="257" r:id="R7a6357b14c33478d"/>
    <p:sldId xmlns:r="http://schemas.openxmlformats.org/officeDocument/2006/relationships" id="258" r:id="R721d15d79c594051"/>
    <p:sldId xmlns:r="http://schemas.openxmlformats.org/officeDocument/2006/relationships" id="259" r:id="Rf32a5eea1e5148ca"/>
    <p:sldId xmlns:r="http://schemas.openxmlformats.org/officeDocument/2006/relationships" id="260" r:id="Rab64bcea438c4929"/>
    <p:sldId xmlns:r="http://schemas.openxmlformats.org/officeDocument/2006/relationships" id="261" r:id="R828dd1e6d6034d41"/>
    <p:sldId xmlns:r="http://schemas.openxmlformats.org/officeDocument/2006/relationships" id="262" r:id="Rbbde5219bd06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b6ad142c74fdf" /><Relationship Type="http://schemas.openxmlformats.org/officeDocument/2006/relationships/slide" Target="/ppt/slides/slide1.xml" Id="R1f32dcbace9a461b" /><Relationship Type="http://schemas.openxmlformats.org/officeDocument/2006/relationships/slide" Target="/ppt/slides/slide2.xml" Id="R7a6357b14c33478d" /><Relationship Type="http://schemas.openxmlformats.org/officeDocument/2006/relationships/slide" Target="/ppt/slides/slide3.xml" Id="R721d15d79c594051" /><Relationship Type="http://schemas.openxmlformats.org/officeDocument/2006/relationships/slide" Target="/ppt/slides/slide4.xml" Id="Rf32a5eea1e5148ca" /><Relationship Type="http://schemas.openxmlformats.org/officeDocument/2006/relationships/slide" Target="/ppt/slides/slide5.xml" Id="Rab64bcea438c4929" /><Relationship Type="http://schemas.openxmlformats.org/officeDocument/2006/relationships/slide" Target="/ppt/slides/slide6.xml" Id="R828dd1e6d6034d41" /><Relationship Type="http://schemas.openxmlformats.org/officeDocument/2006/relationships/slide" Target="/ppt/slides/slide7.xml" Id="Rbbde5219bd06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3578f3d0d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150e9c9c54a27" /><Relationship Type="http://schemas.openxmlformats.org/officeDocument/2006/relationships/theme" Target="/ppt/slideMasters/theme/theme1.xml" Id="R1b87d9d13b4f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150e9c9c5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ceb6a1e45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4e05f2e47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24c07ab6a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dcefe1b22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c4b7e2850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9fa9e40d1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ac041c2b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AMATIQA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AMATIQA AS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8 761 901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9 793 752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JAKOB AASTERUD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Utsiktsvei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1450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923 390 839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AMATIQA AS</a:t>
            </a:r>
          </a:p>
        </p:txBody>
      </p:sp>
    </p:spTree>
  </p:cSld>
  <p:clrMapOvr>
    <a:masterClrMapping xmlns:a="http://schemas.openxmlformats.org/drawingml/2006/main"/>
  </p:clrMapOvr>
</p:sld>
</file>