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9975b64419145c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791cb6c62514f5d"/>
  </p:sldMasterIdLst>
  <p:sldIdLst>
    <p:sldId xmlns:r="http://schemas.openxmlformats.org/officeDocument/2006/relationships" id="256" r:id="R96711da2597f4e0d"/>
    <p:sldId xmlns:r="http://schemas.openxmlformats.org/officeDocument/2006/relationships" id="257" r:id="Rf1520451eaeb40b0"/>
    <p:sldId xmlns:r="http://schemas.openxmlformats.org/officeDocument/2006/relationships" id="258" r:id="R266192810c0840e4"/>
    <p:sldId xmlns:r="http://schemas.openxmlformats.org/officeDocument/2006/relationships" id="259" r:id="Rf9919a1f740841be"/>
    <p:sldId xmlns:r="http://schemas.openxmlformats.org/officeDocument/2006/relationships" id="260" r:id="R086a9100ac544138"/>
    <p:sldId xmlns:r="http://schemas.openxmlformats.org/officeDocument/2006/relationships" id="261" r:id="R9a5166a277484779"/>
    <p:sldId xmlns:r="http://schemas.openxmlformats.org/officeDocument/2006/relationships" id="262" r:id="Recfbbc3d30364d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91cb6c62514f5d" /><Relationship Type="http://schemas.openxmlformats.org/officeDocument/2006/relationships/slide" Target="/ppt/slides/slide1.xml" Id="R96711da2597f4e0d" /><Relationship Type="http://schemas.openxmlformats.org/officeDocument/2006/relationships/slide" Target="/ppt/slides/slide2.xml" Id="Rf1520451eaeb40b0" /><Relationship Type="http://schemas.openxmlformats.org/officeDocument/2006/relationships/slide" Target="/ppt/slides/slide3.xml" Id="R266192810c0840e4" /><Relationship Type="http://schemas.openxmlformats.org/officeDocument/2006/relationships/slide" Target="/ppt/slides/slide4.xml" Id="Rf9919a1f740841be" /><Relationship Type="http://schemas.openxmlformats.org/officeDocument/2006/relationships/slide" Target="/ppt/slides/slide5.xml" Id="R086a9100ac544138" /><Relationship Type="http://schemas.openxmlformats.org/officeDocument/2006/relationships/slide" Target="/ppt/slides/slide6.xml" Id="R9a5166a277484779" /><Relationship Type="http://schemas.openxmlformats.org/officeDocument/2006/relationships/slide" Target="/ppt/slides/slide7.xml" Id="Recfbbc3d30364d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1bc7cf7b1f48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e017660252422a" /><Relationship Type="http://schemas.openxmlformats.org/officeDocument/2006/relationships/theme" Target="/ppt/slideMasters/theme/theme1.xml" Id="Rab75eb289ca74f8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3e017660252422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df88f70da1490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880b27998e494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cc9198b8b343d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e05d1072ec499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eb94fb5e8549f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dd89308a5c4a9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d0f7aae79c497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FONECHO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FONECHO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FONECHO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FONECHO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FONECHO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FONECHO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−6 979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−5 962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49 887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101 570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FONECHO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RICHARD KORSAN STUWE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FONECHO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Drøbakgata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0463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923 403 582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FONECHO AS</a:t>
            </a:r>
          </a:p>
        </p:txBody>
      </p:sp>
    </p:spTree>
  </p:cSld>
  <p:clrMapOvr>
    <a:masterClrMapping xmlns:a="http://schemas.openxmlformats.org/drawingml/2006/main"/>
  </p:clrMapOvr>
</p:sld>
</file>