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98f4e9ecb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6b35ff3f64dd4"/>
  </p:sldMasterIdLst>
  <p:sldIdLst>
    <p:sldId xmlns:r="http://schemas.openxmlformats.org/officeDocument/2006/relationships" id="256" r:id="R543c8917a44a4b1e"/>
    <p:sldId xmlns:r="http://schemas.openxmlformats.org/officeDocument/2006/relationships" id="257" r:id="Rb32906bf72114875"/>
    <p:sldId xmlns:r="http://schemas.openxmlformats.org/officeDocument/2006/relationships" id="258" r:id="Rc77745b42b9c4252"/>
    <p:sldId xmlns:r="http://schemas.openxmlformats.org/officeDocument/2006/relationships" id="259" r:id="Rb7a0219bd8884a99"/>
    <p:sldId xmlns:r="http://schemas.openxmlformats.org/officeDocument/2006/relationships" id="260" r:id="Ra3b02acd618b49ef"/>
    <p:sldId xmlns:r="http://schemas.openxmlformats.org/officeDocument/2006/relationships" id="261" r:id="R58fc4beed9734765"/>
    <p:sldId xmlns:r="http://schemas.openxmlformats.org/officeDocument/2006/relationships" id="262" r:id="Rff623994011a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6b35ff3f64dd4" /><Relationship Type="http://schemas.openxmlformats.org/officeDocument/2006/relationships/slide" Target="/ppt/slides/slide1.xml" Id="R543c8917a44a4b1e" /><Relationship Type="http://schemas.openxmlformats.org/officeDocument/2006/relationships/slide" Target="/ppt/slides/slide2.xml" Id="Rb32906bf72114875" /><Relationship Type="http://schemas.openxmlformats.org/officeDocument/2006/relationships/slide" Target="/ppt/slides/slide3.xml" Id="Rc77745b42b9c4252" /><Relationship Type="http://schemas.openxmlformats.org/officeDocument/2006/relationships/slide" Target="/ppt/slides/slide4.xml" Id="Rb7a0219bd8884a99" /><Relationship Type="http://schemas.openxmlformats.org/officeDocument/2006/relationships/slide" Target="/ppt/slides/slide5.xml" Id="Ra3b02acd618b49ef" /><Relationship Type="http://schemas.openxmlformats.org/officeDocument/2006/relationships/slide" Target="/ppt/slides/slide6.xml" Id="R58fc4beed9734765" /><Relationship Type="http://schemas.openxmlformats.org/officeDocument/2006/relationships/slide" Target="/ppt/slides/slide7.xml" Id="Rff623994011a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da77efe76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a6f1933f4772" /><Relationship Type="http://schemas.openxmlformats.org/officeDocument/2006/relationships/theme" Target="/ppt/slideMasters/theme/theme1.xml" Id="R89ab332aa581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2a6f1933f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664dd7ce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70383195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9071094b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bc1df244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af91f6ea3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88eb0dfbe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ba2f2631b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