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a54340dd5744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7b79b1d604d27"/>
  </p:sldMasterIdLst>
  <p:sldIdLst>
    <p:sldId xmlns:r="http://schemas.openxmlformats.org/officeDocument/2006/relationships" id="256" r:id="R75b24c14c7924ba2"/>
    <p:sldId xmlns:r="http://schemas.openxmlformats.org/officeDocument/2006/relationships" id="257" r:id="R2028188d68994436"/>
    <p:sldId xmlns:r="http://schemas.openxmlformats.org/officeDocument/2006/relationships" id="258" r:id="Ra38f2749dc024487"/>
    <p:sldId xmlns:r="http://schemas.openxmlformats.org/officeDocument/2006/relationships" id="259" r:id="Rf47cdfb173f94559"/>
    <p:sldId xmlns:r="http://schemas.openxmlformats.org/officeDocument/2006/relationships" id="260" r:id="Ra8a170ac1f544c25"/>
    <p:sldId xmlns:r="http://schemas.openxmlformats.org/officeDocument/2006/relationships" id="261" r:id="R557b7186c5ad4d2f"/>
    <p:sldId xmlns:r="http://schemas.openxmlformats.org/officeDocument/2006/relationships" id="262" r:id="Rce6f881eff2443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7b79b1d604d27" /><Relationship Type="http://schemas.openxmlformats.org/officeDocument/2006/relationships/slide" Target="/ppt/slides/slide1.xml" Id="R75b24c14c7924ba2" /><Relationship Type="http://schemas.openxmlformats.org/officeDocument/2006/relationships/slide" Target="/ppt/slides/slide2.xml" Id="R2028188d68994436" /><Relationship Type="http://schemas.openxmlformats.org/officeDocument/2006/relationships/slide" Target="/ppt/slides/slide3.xml" Id="Ra38f2749dc024487" /><Relationship Type="http://schemas.openxmlformats.org/officeDocument/2006/relationships/slide" Target="/ppt/slides/slide4.xml" Id="Rf47cdfb173f94559" /><Relationship Type="http://schemas.openxmlformats.org/officeDocument/2006/relationships/slide" Target="/ppt/slides/slide5.xml" Id="Ra8a170ac1f544c25" /><Relationship Type="http://schemas.openxmlformats.org/officeDocument/2006/relationships/slide" Target="/ppt/slides/slide6.xml" Id="R557b7186c5ad4d2f" /><Relationship Type="http://schemas.openxmlformats.org/officeDocument/2006/relationships/slide" Target="/ppt/slides/slide7.xml" Id="Rce6f881eff2443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3853e9c0344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182d9a8074fa8" /><Relationship Type="http://schemas.openxmlformats.org/officeDocument/2006/relationships/theme" Target="/ppt/slideMasters/theme/theme1.xml" Id="R47ff89c1384c45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7182d9a807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67a085e6849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cb1c8b3b946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ea056913843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f54cbefa5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a886dc51f41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a8b0b4cb94a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14e7fb4354e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VÆRBITT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VÆRBITT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1 165 537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1 835 622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KRISTIANSEN HALSE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Nellymarka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6006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923 434 542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