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1cf3300a8b49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1b3f03cfc944ed"/>
  </p:sldMasterIdLst>
  <p:sldIdLst>
    <p:sldId xmlns:r="http://schemas.openxmlformats.org/officeDocument/2006/relationships" id="256" r:id="R1addf42d84f6403c"/>
    <p:sldId xmlns:r="http://schemas.openxmlformats.org/officeDocument/2006/relationships" id="257" r:id="Ra85071aee2434dbf"/>
    <p:sldId xmlns:r="http://schemas.openxmlformats.org/officeDocument/2006/relationships" id="258" r:id="R4c2002572ae34759"/>
    <p:sldId xmlns:r="http://schemas.openxmlformats.org/officeDocument/2006/relationships" id="259" r:id="Ra44ff57f4b064bb9"/>
    <p:sldId xmlns:r="http://schemas.openxmlformats.org/officeDocument/2006/relationships" id="260" r:id="Rbbdbca5dc28d4970"/>
    <p:sldId xmlns:r="http://schemas.openxmlformats.org/officeDocument/2006/relationships" id="261" r:id="Rcfcb0bfac96440c4"/>
    <p:sldId xmlns:r="http://schemas.openxmlformats.org/officeDocument/2006/relationships" id="262" r:id="R7eb883527ccb49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b3f03cfc944ed" /><Relationship Type="http://schemas.openxmlformats.org/officeDocument/2006/relationships/slide" Target="/ppt/slides/slide1.xml" Id="R1addf42d84f6403c" /><Relationship Type="http://schemas.openxmlformats.org/officeDocument/2006/relationships/slide" Target="/ppt/slides/slide2.xml" Id="Ra85071aee2434dbf" /><Relationship Type="http://schemas.openxmlformats.org/officeDocument/2006/relationships/slide" Target="/ppt/slides/slide3.xml" Id="R4c2002572ae34759" /><Relationship Type="http://schemas.openxmlformats.org/officeDocument/2006/relationships/slide" Target="/ppt/slides/slide4.xml" Id="Ra44ff57f4b064bb9" /><Relationship Type="http://schemas.openxmlformats.org/officeDocument/2006/relationships/slide" Target="/ppt/slides/slide5.xml" Id="Rbbdbca5dc28d4970" /><Relationship Type="http://schemas.openxmlformats.org/officeDocument/2006/relationships/slide" Target="/ppt/slides/slide6.xml" Id="Rcfcb0bfac96440c4" /><Relationship Type="http://schemas.openxmlformats.org/officeDocument/2006/relationships/slide" Target="/ppt/slides/slide7.xml" Id="R7eb883527ccb49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965e567ee40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5cf45171b45fd" /><Relationship Type="http://schemas.openxmlformats.org/officeDocument/2006/relationships/theme" Target="/ppt/slideMasters/theme/theme1.xml" Id="Rcae98590f87140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75cf45171b45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be02fd0af41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72ddaf78a49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bc9cf0b8144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93c659d274b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a3dc65a9846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b1d5375c54d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03ab30a9f4b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 HOLDING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3 131 406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GUNNES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Nordstu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923 435 476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